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ndara" panose="020E0502030303020204" pitchFamily="34" charset="0"/>
      <p:regular r:id="rId27"/>
      <p:bold r:id="rId28"/>
      <p:italic r:id="rId29"/>
      <p:boldItalic r:id="rId30"/>
    </p:embeddedFont>
    <p:embeddedFont>
      <p:font typeface="Gill Sans" panose="020B0604020202020204" charset="0"/>
      <p:regular r:id="rId31"/>
      <p:bold r:id="rId32"/>
    </p:embeddedFont>
    <p:embeddedFont>
      <p:font typeface="Mukta Vaani"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c1dEte6/W0MBkBy1Dv9gn3HpT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C179A3F-061C-4297-9690-22F0ED6838F0}">
  <a:tblStyle styleId="{9C179A3F-061C-4297-9690-22F0ED6838F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32646BC-1719-455B-A086-E7E2625617B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712" autoAdjust="0"/>
  </p:normalViewPr>
  <p:slideViewPr>
    <p:cSldViewPr snapToGrid="0">
      <p:cViewPr varScale="1">
        <p:scale>
          <a:sx n="108" d="100"/>
          <a:sy n="108" d="100"/>
        </p:scale>
        <p:origin x="678" y="102"/>
      </p:cViewPr>
      <p:guideLst/>
    </p:cSldViewPr>
  </p:slideViewPr>
  <p:outlineViewPr>
    <p:cViewPr>
      <p:scale>
        <a:sx n="33" d="100"/>
        <a:sy n="33" d="100"/>
      </p:scale>
      <p:origin x="0" y="-46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document/d/1Pemz5xteCy_i1ca9aDAphLzhcdXeCfPy/edi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google.com/document/d/18YruxvcZuSl3DbE4KY5k86Bb211PzHIdMM24BShs8_M/edit#heading=h.v3qelu847bg8"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ocs.google.com/document/d/14PFRTpRpIYn-fN2uv_Qj28fuFpBsRTfbkHvcVdfKpYE/edit"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cs.google.com/document/d/1VXokxTmEncfacePvsRLToCtqAciJd6JU/edi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document/d/1cNPEJZBXaOYnppQLcSlwFBlKwyBSGIh8/edi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opi.mt.gov/Leadership/Assessment-Accountability/School-Accreditatio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ocs.google.com/document/d/1jWuSYCXyFLSjnJey6mwKhjD-ru1Fj-06/edit?rtpof=tru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document/d/1zBdWsq7PKEqRIb2-G_1BJI_FeyEIFyNGF_fU8rok23M/edit#heading=h.cmg32dkcyd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cs.google.com/document/d/1EGhRixr0la5fnpWvw-4UMp4VfVLqUVYDUTzXFTnIoEY/edi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48bfcaf1fd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48bfcaf1fd_0_0:notes"/>
          <p:cNvSpPr txBox="1">
            <a:spLocks noGrp="1"/>
          </p:cNvSpPr>
          <p:nvPr>
            <p:ph type="body" idx="1"/>
          </p:nvPr>
        </p:nvSpPr>
        <p:spPr>
          <a:xfrm>
            <a:off x="685801" y="4343400"/>
            <a:ext cx="5486400" cy="41148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SzPts val="1400"/>
              <a:buNone/>
            </a:pPr>
            <a:endParaRPr/>
          </a:p>
        </p:txBody>
      </p:sp>
      <p:sp>
        <p:nvSpPr>
          <p:cNvPr id="119" name="Google Shape;119;g248bfcaf1fd_0_0:notes"/>
          <p:cNvSpPr txBox="1">
            <a:spLocks noGrp="1"/>
          </p:cNvSpPr>
          <p:nvPr>
            <p:ph type="sldNum" idx="12"/>
          </p:nvPr>
        </p:nvSpPr>
        <p:spPr>
          <a:xfrm>
            <a:off x="3884614" y="8685213"/>
            <a:ext cx="2971800" cy="4572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48bfcaf1fd_0_11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248bfcaf1fd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highlight>
                <a:srgbClr val="FFFFFF"/>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96c73f46e8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296c73f46e8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u="sng">
                <a:solidFill>
                  <a:schemeClr val="hlink"/>
                </a:solidFill>
                <a:highlight>
                  <a:srgbClr val="FFFFFF"/>
                </a:highlight>
                <a:hlinkClick r:id="rId3"/>
              </a:rPr>
              <a:t>CNA Data Analysis Template</a:t>
            </a:r>
            <a:endParaRPr>
              <a:solidFill>
                <a:schemeClr val="dk1"/>
              </a:solidFill>
              <a:highlight>
                <a:srgbClr val="FFFFFF"/>
              </a:highlight>
            </a:endParaRPr>
          </a:p>
          <a:p>
            <a:pPr marL="0" lvl="0" indent="0" algn="l" rtl="0">
              <a:lnSpc>
                <a:spcPct val="100000"/>
              </a:lnSpc>
              <a:spcBef>
                <a:spcPts val="0"/>
              </a:spcBef>
              <a:spcAft>
                <a:spcPts val="0"/>
              </a:spcAft>
              <a:buSzPts val="1100"/>
              <a:buNone/>
            </a:pPr>
            <a:r>
              <a:rPr lang="en-US">
                <a:solidFill>
                  <a:schemeClr val="dk1"/>
                </a:solidFill>
                <a:highlight>
                  <a:srgbClr val="FFFFFF"/>
                </a:highlight>
              </a:rPr>
              <a:t>One Room Schoolhouse: may not have every area filled out in template, community input is essential since the school is the center of the community culture</a:t>
            </a:r>
            <a:endParaRPr>
              <a:solidFill>
                <a:schemeClr val="dk1"/>
              </a:solidFill>
              <a:highlight>
                <a:srgbClr val="FFFFFF"/>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96c73f46e8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296c73f46e8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US" u="sng">
                <a:solidFill>
                  <a:schemeClr val="hlink"/>
                </a:solidFill>
                <a:highlight>
                  <a:srgbClr val="FFFFFF"/>
                </a:highlight>
                <a:hlinkClick r:id="rId3"/>
              </a:rPr>
              <a:t>Identifying Root Cause</a:t>
            </a:r>
            <a:r>
              <a:rPr lang="en-US">
                <a:solidFill>
                  <a:schemeClr val="dk1"/>
                </a:solidFill>
                <a:highlight>
                  <a:srgbClr val="FFFFFF"/>
                </a:highlight>
              </a:rPr>
              <a:t> 	</a:t>
            </a:r>
            <a:r>
              <a:rPr lang="en-US" u="sng">
                <a:solidFill>
                  <a:schemeClr val="hlink"/>
                </a:solidFill>
                <a:highlight>
                  <a:srgbClr val="FFFFFF"/>
                </a:highlight>
                <a:hlinkClick r:id="rId4"/>
              </a:rPr>
              <a:t>5 Whys</a:t>
            </a:r>
            <a:r>
              <a:rPr lang="en-US">
                <a:solidFill>
                  <a:schemeClr val="dk1"/>
                </a:solidFill>
                <a:highlight>
                  <a:srgbClr val="FFFFFF"/>
                </a:highlight>
              </a:rPr>
              <a:t>	Fishbone Method</a:t>
            </a:r>
            <a:endParaRPr>
              <a:solidFill>
                <a:schemeClr val="dk1"/>
              </a:solidFill>
              <a:highlight>
                <a:srgbClr val="FFFFFF"/>
              </a:highlight>
            </a:endParaRPr>
          </a:p>
          <a:p>
            <a:pPr marL="0" lvl="0" indent="0" algn="l" rtl="0">
              <a:lnSpc>
                <a:spcPct val="100000"/>
              </a:lnSpc>
              <a:spcBef>
                <a:spcPts val="0"/>
              </a:spcBef>
              <a:spcAft>
                <a:spcPts val="0"/>
              </a:spcAft>
              <a:buClr>
                <a:srgbClr val="000000"/>
              </a:buClr>
              <a:buSzPts val="1100"/>
              <a:buFont typeface="Arial"/>
              <a:buNone/>
            </a:pPr>
            <a:r>
              <a:rPr lang="en-US">
                <a:solidFill>
                  <a:schemeClr val="dk1"/>
                </a:solidFill>
                <a:highlight>
                  <a:srgbClr val="FFFFFF"/>
                </a:highlight>
              </a:rPr>
              <a:t>One Room Schoolhouse: may want to consider input from other small schools; try to include board members</a:t>
            </a:r>
            <a:endParaRPr>
              <a:solidFill>
                <a:schemeClr val="dk1"/>
              </a:solidFill>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6c73f46e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296c73f46e8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u="sng">
                <a:solidFill>
                  <a:schemeClr val="hlink"/>
                </a:solidFill>
                <a:highlight>
                  <a:srgbClr val="FFFFFF"/>
                </a:highlight>
                <a:hlinkClick r:id="rId3"/>
              </a:rPr>
              <a:t>SMART Goals Worksheet</a:t>
            </a:r>
            <a:endParaRPr>
              <a:solidFill>
                <a:schemeClr val="dk1"/>
              </a:solidFill>
              <a:highlight>
                <a:srgbClr val="FFFFFF"/>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96e5054cf5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296e5054cf5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u="sng">
                <a:solidFill>
                  <a:schemeClr val="hlink"/>
                </a:solidFill>
                <a:highlight>
                  <a:srgbClr val="FFFFFF"/>
                </a:highlight>
                <a:hlinkClick r:id="rId3"/>
              </a:rPr>
              <a:t>Strategic Action Plan Template</a:t>
            </a:r>
            <a:endParaRPr>
              <a:solidFill>
                <a:schemeClr val="dk1"/>
              </a:solidFill>
              <a:highlight>
                <a:srgbClr val="FFFFFF"/>
              </a:highlight>
            </a:endParaRPr>
          </a:p>
          <a:p>
            <a:pPr marL="0" lvl="0" indent="0" algn="l" rtl="0">
              <a:lnSpc>
                <a:spcPct val="100000"/>
              </a:lnSpc>
              <a:spcBef>
                <a:spcPts val="0"/>
              </a:spcBef>
              <a:spcAft>
                <a:spcPts val="0"/>
              </a:spcAft>
              <a:buSzPts val="1100"/>
              <a:buNone/>
            </a:pPr>
            <a:r>
              <a:rPr lang="en-US">
                <a:solidFill>
                  <a:schemeClr val="dk1"/>
                </a:solidFill>
                <a:highlight>
                  <a:srgbClr val="FFFFFF"/>
                </a:highlight>
              </a:rPr>
              <a:t>Small Schools may need to consider cooperatives as resources</a:t>
            </a:r>
            <a:endParaRPr>
              <a:solidFill>
                <a:schemeClr val="dk1"/>
              </a:solidFill>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984c6d4592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984c6d459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984c6d459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984c6d45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984f336fc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984f336fc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48bfcaf1fd_0_941: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248bfcaf1fd_0_9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Show Webpage </a:t>
            </a:r>
            <a:r>
              <a:rPr lang="en-US" u="sng">
                <a:solidFill>
                  <a:schemeClr val="hlink"/>
                </a:solidFill>
                <a:hlinkClick r:id="rId3"/>
              </a:rPr>
              <a:t>https://opi.mt.gov/Leadership/Assessment-Accountability/School-Accreditation</a:t>
            </a:r>
            <a:r>
              <a:rPr lang="en-US"/>
              <a:t> </a:t>
            </a:r>
            <a:br>
              <a:rPr lang="en-US"/>
            </a:br>
            <a:endParaRPr/>
          </a:p>
          <a:p>
            <a:pPr marL="0" lvl="0" indent="0" algn="l" rtl="0">
              <a:lnSpc>
                <a:spcPct val="100000"/>
              </a:lnSpc>
              <a:spcBef>
                <a:spcPts val="0"/>
              </a:spcBef>
              <a:spcAft>
                <a:spcPts val="0"/>
              </a:spcAft>
              <a:buSzPts val="1100"/>
              <a:buNone/>
            </a:pPr>
            <a:r>
              <a:rPr lang="en-US"/>
              <a:t>Demonstration Example: </a:t>
            </a:r>
            <a:r>
              <a:rPr lang="en-US" sz="1300" u="sng">
                <a:solidFill>
                  <a:srgbClr val="8CA22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Demonstration Example</a:t>
            </a:r>
            <a:endParaRPr sz="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48cbef149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248cbef149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48bfcaf1fd_0_175: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g248bfcaf1fd_0_17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 name="Google Shape;24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48bfcaf1fd_0_1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248bfcaf1fd_0_1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48bfcaf1fd_0_334: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248bfcaf1fd_0_334:notes"/>
          <p:cNvSpPr txBox="1">
            <a:spLocks noGrp="1"/>
          </p:cNvSpPr>
          <p:nvPr>
            <p:ph type="body" idx="1"/>
          </p:nvPr>
        </p:nvSpPr>
        <p:spPr>
          <a:xfrm>
            <a:off x="685801" y="4343400"/>
            <a:ext cx="5486400" cy="4114800"/>
          </a:xfrm>
          <a:prstGeom prst="rect">
            <a:avLst/>
          </a:prstGeom>
          <a:noFill/>
          <a:ln>
            <a:noFill/>
          </a:ln>
        </p:spPr>
        <p:txBody>
          <a:bodyPr spcFirstLastPara="1" wrap="square" lIns="90575" tIns="45275" rIns="90575" bIns="45275" anchor="t" anchorCtr="0">
            <a:noAutofit/>
          </a:bodyPr>
          <a:lstStyle/>
          <a:p>
            <a:pPr marL="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a:p>
            <a:pPr marL="0" lvl="0" indent="0" algn="l" rtl="0">
              <a:lnSpc>
                <a:spcPct val="100000"/>
              </a:lnSpc>
              <a:spcBef>
                <a:spcPts val="400"/>
              </a:spcBef>
              <a:spcAft>
                <a:spcPts val="0"/>
              </a:spcAft>
              <a:buSzPts val="1100"/>
              <a:buNone/>
            </a:pPr>
            <a:endParaRPr sz="1200"/>
          </a:p>
          <a:p>
            <a:pPr marL="0" lvl="0" indent="0" algn="l" rtl="0">
              <a:lnSpc>
                <a:spcPct val="100000"/>
              </a:lnSpc>
              <a:spcBef>
                <a:spcPts val="400"/>
              </a:spcBef>
              <a:spcAft>
                <a:spcPts val="0"/>
              </a:spcAft>
              <a:buSzPts val="1100"/>
              <a:buNone/>
            </a:pPr>
            <a:endParaRPr sz="1200"/>
          </a:p>
          <a:p>
            <a:pPr marL="0" lvl="0" indent="0" algn="l" rtl="0">
              <a:lnSpc>
                <a:spcPct val="100000"/>
              </a:lnSpc>
              <a:spcBef>
                <a:spcPts val="400"/>
              </a:spcBef>
              <a:spcAft>
                <a:spcPts val="0"/>
              </a:spcAft>
              <a:buSzPts val="1100"/>
              <a:buNone/>
            </a:pPr>
            <a:endParaRPr/>
          </a:p>
        </p:txBody>
      </p:sp>
      <p:sp>
        <p:nvSpPr>
          <p:cNvPr id="143" name="Google Shape;143;g248bfcaf1fd_0_334:notes"/>
          <p:cNvSpPr txBox="1">
            <a:spLocks noGrp="1"/>
          </p:cNvSpPr>
          <p:nvPr>
            <p:ph type="sldNum" idx="12"/>
          </p:nvPr>
        </p:nvSpPr>
        <p:spPr>
          <a:xfrm>
            <a:off x="3884614" y="8685213"/>
            <a:ext cx="2971800" cy="457200"/>
          </a:xfrm>
          <a:prstGeom prst="rect">
            <a:avLst/>
          </a:prstGeom>
          <a:noFill/>
          <a:ln>
            <a:noFill/>
          </a:ln>
        </p:spPr>
        <p:txBody>
          <a:bodyPr spcFirstLastPara="1" wrap="square" lIns="90575" tIns="45275" rIns="90575" bIns="452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48bfcaf1fd_0_49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248bfcaf1fd_0_499:notes"/>
          <p:cNvSpPr txBox="1">
            <a:spLocks noGrp="1"/>
          </p:cNvSpPr>
          <p:nvPr>
            <p:ph type="body" idx="1"/>
          </p:nvPr>
        </p:nvSpPr>
        <p:spPr>
          <a:xfrm>
            <a:off x="685801"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Student Performance Standards Data Tools are examples only. Use the assessment tool that fits your district’s needs.</a:t>
            </a:r>
            <a:endParaRPr/>
          </a:p>
        </p:txBody>
      </p:sp>
      <p:sp>
        <p:nvSpPr>
          <p:cNvPr id="155" name="Google Shape;155;g248bfcaf1fd_0_499:notes"/>
          <p:cNvSpPr txBox="1">
            <a:spLocks noGrp="1"/>
          </p:cNvSpPr>
          <p:nvPr>
            <p:ph type="sldNum" idx="12"/>
          </p:nvPr>
        </p:nvSpPr>
        <p:spPr>
          <a:xfrm>
            <a:off x="3884614" y="8685213"/>
            <a:ext cx="2971800" cy="457200"/>
          </a:xfrm>
          <a:prstGeom prst="rect">
            <a:avLst/>
          </a:prstGeom>
          <a:noFill/>
          <a:ln>
            <a:noFill/>
          </a:ln>
        </p:spPr>
        <p:txBody>
          <a:bodyPr spcFirstLastPara="1" wrap="square" lIns="89600" tIns="89600" rIns="89600" bIns="89600" anchor="ctr"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48bfcaf1fd_0_1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248bfcaf1fd_0_1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a:t>Rubric based accreditation</a:t>
            </a:r>
            <a:endParaRPr b="1"/>
          </a:p>
          <a:p>
            <a:pPr marL="0" lvl="0" indent="0" algn="l" rtl="0">
              <a:lnSpc>
                <a:spcPct val="100000"/>
              </a:lnSpc>
              <a:spcBef>
                <a:spcPts val="0"/>
              </a:spcBef>
              <a:spcAft>
                <a:spcPts val="0"/>
              </a:spcAft>
              <a:buSzPts val="1100"/>
              <a:buNone/>
            </a:pPr>
            <a:r>
              <a:rPr lang="en-US"/>
              <a:t>Regular accreditation</a:t>
            </a:r>
            <a:endParaRPr/>
          </a:p>
          <a:p>
            <a:pPr marL="0" lvl="0" indent="0" algn="l" rtl="0">
              <a:lnSpc>
                <a:spcPct val="100000"/>
              </a:lnSpc>
              <a:spcBef>
                <a:spcPts val="0"/>
              </a:spcBef>
              <a:spcAft>
                <a:spcPts val="0"/>
              </a:spcAft>
              <a:buSzPts val="1100"/>
              <a:buNone/>
            </a:pPr>
            <a:r>
              <a:rPr lang="en-US"/>
              <a:t>Regular with minor deviation</a:t>
            </a:r>
            <a:endParaRPr/>
          </a:p>
          <a:p>
            <a:pPr marL="0" lvl="0" indent="0" algn="l" rtl="0">
              <a:lnSpc>
                <a:spcPct val="100000"/>
              </a:lnSpc>
              <a:spcBef>
                <a:spcPts val="0"/>
              </a:spcBef>
              <a:spcAft>
                <a:spcPts val="0"/>
              </a:spcAft>
              <a:buSzPts val="1100"/>
              <a:buNone/>
            </a:pPr>
            <a:r>
              <a:rPr lang="en-US"/>
              <a:t>*Regular with deviation Student Performance or RMD need to remedy within 3 yrs or will reassign to lower accreditation</a:t>
            </a:r>
            <a:endParaRPr/>
          </a:p>
          <a:p>
            <a:pPr marL="0" lvl="0" indent="0" algn="l" rtl="0">
              <a:lnSpc>
                <a:spcPct val="100000"/>
              </a:lnSpc>
              <a:spcBef>
                <a:spcPts val="0"/>
              </a:spcBef>
              <a:spcAft>
                <a:spcPts val="0"/>
              </a:spcAft>
              <a:buSzPts val="1100"/>
              <a:buNone/>
            </a:pPr>
            <a:r>
              <a:rPr lang="en-US"/>
              <a:t>Advice accreditation</a:t>
            </a:r>
            <a:endParaRPr/>
          </a:p>
          <a:p>
            <a:pPr marL="0" lvl="0" indent="0" algn="l" rtl="0">
              <a:lnSpc>
                <a:spcPct val="100000"/>
              </a:lnSpc>
              <a:spcBef>
                <a:spcPts val="0"/>
              </a:spcBef>
              <a:spcAft>
                <a:spcPts val="0"/>
              </a:spcAft>
              <a:buSzPts val="1100"/>
              <a:buNone/>
            </a:pPr>
            <a:r>
              <a:rPr lang="en-US"/>
              <a:t>Deficiency accreditation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One area won’t necessarily cause deficiency for entire accreditation status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48bfcaf1fd_0_11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48bfcaf1fd_0_1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u="sng">
                <a:solidFill>
                  <a:schemeClr val="hlink"/>
                </a:solidFill>
                <a:hlinkClick r:id="rId3"/>
              </a:rPr>
              <a:t>Final Draft CRG</a:t>
            </a:r>
            <a:r>
              <a:rPr lang="en-US">
                <a:solidFill>
                  <a:schemeClr val="dk1"/>
                </a:solidFill>
              </a:rPr>
              <a:t>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u="sng">
                <a:solidFill>
                  <a:schemeClr val="hlink"/>
                </a:solidFill>
                <a:hlinkClick r:id="rId4"/>
              </a:rPr>
              <a:t>CRG Checklist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48bfcaf1fd_0_11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248bfcaf1fd_0_1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48cbef1495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248cbef1495_1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p:spTree>
      <p:nvGrpSpPr>
        <p:cNvPr id="1" name="Shape 13"/>
        <p:cNvGrpSpPr/>
        <p:nvPr/>
      </p:nvGrpSpPr>
      <p:grpSpPr>
        <a:xfrm>
          <a:off x="0" y="0"/>
          <a:ext cx="0" cy="0"/>
          <a:chOff x="0" y="0"/>
          <a:chExt cx="0" cy="0"/>
        </a:xfrm>
      </p:grpSpPr>
      <p:sp>
        <p:nvSpPr>
          <p:cNvPr id="14" name="Google Shape;14;g248bfcaf1fd_0_164"/>
          <p:cNvSpPr txBox="1">
            <a:spLocks noGrp="1"/>
          </p:cNvSpPr>
          <p:nvPr>
            <p:ph type="subTitle" idx="1"/>
          </p:nvPr>
        </p:nvSpPr>
        <p:spPr>
          <a:xfrm>
            <a:off x="609600" y="5557652"/>
            <a:ext cx="10972800" cy="698700"/>
          </a:xfrm>
          <a:prstGeom prst="rect">
            <a:avLst/>
          </a:prstGeom>
          <a:noFill/>
          <a:ln>
            <a:noFill/>
          </a:ln>
        </p:spPr>
        <p:txBody>
          <a:bodyPr spcFirstLastPara="1" wrap="square" lIns="117825" tIns="58900" rIns="117825" bIns="58900" anchor="t" anchorCtr="0">
            <a:noAutofit/>
          </a:bodyPr>
          <a:lstStyle>
            <a:lvl1pPr lvl="0" algn="ctr">
              <a:lnSpc>
                <a:spcPct val="100000"/>
              </a:lnSpc>
              <a:spcBef>
                <a:spcPts val="600"/>
              </a:spcBef>
              <a:spcAft>
                <a:spcPts val="0"/>
              </a:spcAft>
              <a:buClr>
                <a:schemeClr val="dk1"/>
              </a:buClr>
              <a:buSzPts val="3100"/>
              <a:buNone/>
              <a:defRPr sz="3100">
                <a:solidFill>
                  <a:schemeClr val="dk1"/>
                </a:solidFill>
                <a:latin typeface="Candara"/>
                <a:ea typeface="Candara"/>
                <a:cs typeface="Candara"/>
                <a:sym typeface="Candara"/>
              </a:defRPr>
            </a:lvl1pPr>
            <a:lvl2pPr lvl="1" algn="ctr">
              <a:lnSpc>
                <a:spcPct val="100000"/>
              </a:lnSpc>
              <a:spcBef>
                <a:spcPts val="700"/>
              </a:spcBef>
              <a:spcAft>
                <a:spcPts val="0"/>
              </a:spcAft>
              <a:buClr>
                <a:srgbClr val="888888"/>
              </a:buClr>
              <a:buSzPts val="3600"/>
              <a:buNone/>
              <a:defRPr>
                <a:solidFill>
                  <a:srgbClr val="888888"/>
                </a:solidFill>
              </a:defRPr>
            </a:lvl2pPr>
            <a:lvl3pPr lvl="2" algn="ctr">
              <a:lnSpc>
                <a:spcPct val="100000"/>
              </a:lnSpc>
              <a:spcBef>
                <a:spcPts val="600"/>
              </a:spcBef>
              <a:spcAft>
                <a:spcPts val="0"/>
              </a:spcAft>
              <a:buClr>
                <a:srgbClr val="888888"/>
              </a:buClr>
              <a:buSzPts val="3100"/>
              <a:buNone/>
              <a:defRPr>
                <a:solidFill>
                  <a:srgbClr val="888888"/>
                </a:solidFill>
              </a:defRPr>
            </a:lvl3pPr>
            <a:lvl4pPr lvl="3" algn="ctr">
              <a:lnSpc>
                <a:spcPct val="100000"/>
              </a:lnSpc>
              <a:spcBef>
                <a:spcPts val="500"/>
              </a:spcBef>
              <a:spcAft>
                <a:spcPts val="0"/>
              </a:spcAft>
              <a:buClr>
                <a:srgbClr val="888888"/>
              </a:buClr>
              <a:buSzPts val="2600"/>
              <a:buNone/>
              <a:defRPr>
                <a:solidFill>
                  <a:srgbClr val="888888"/>
                </a:solidFill>
              </a:defRPr>
            </a:lvl4pPr>
            <a:lvl5pPr lvl="4" algn="ctr">
              <a:lnSpc>
                <a:spcPct val="100000"/>
              </a:lnSpc>
              <a:spcBef>
                <a:spcPts val="500"/>
              </a:spcBef>
              <a:spcAft>
                <a:spcPts val="0"/>
              </a:spcAft>
              <a:buClr>
                <a:srgbClr val="888888"/>
              </a:buClr>
              <a:buSzPts val="2600"/>
              <a:buNone/>
              <a:defRPr>
                <a:solidFill>
                  <a:srgbClr val="888888"/>
                </a:solidFill>
              </a:defRPr>
            </a:lvl5pPr>
            <a:lvl6pPr lvl="5" algn="ctr">
              <a:lnSpc>
                <a:spcPct val="100000"/>
              </a:lnSpc>
              <a:spcBef>
                <a:spcPts val="500"/>
              </a:spcBef>
              <a:spcAft>
                <a:spcPts val="0"/>
              </a:spcAft>
              <a:buClr>
                <a:srgbClr val="888888"/>
              </a:buClr>
              <a:buSzPts val="2600"/>
              <a:buNone/>
              <a:defRPr>
                <a:solidFill>
                  <a:srgbClr val="888888"/>
                </a:solidFill>
              </a:defRPr>
            </a:lvl6pPr>
            <a:lvl7pPr lvl="6" algn="ctr">
              <a:lnSpc>
                <a:spcPct val="100000"/>
              </a:lnSpc>
              <a:spcBef>
                <a:spcPts val="500"/>
              </a:spcBef>
              <a:spcAft>
                <a:spcPts val="0"/>
              </a:spcAft>
              <a:buClr>
                <a:srgbClr val="888888"/>
              </a:buClr>
              <a:buSzPts val="2600"/>
              <a:buNone/>
              <a:defRPr>
                <a:solidFill>
                  <a:srgbClr val="888888"/>
                </a:solidFill>
              </a:defRPr>
            </a:lvl7pPr>
            <a:lvl8pPr lvl="7" algn="ctr">
              <a:lnSpc>
                <a:spcPct val="100000"/>
              </a:lnSpc>
              <a:spcBef>
                <a:spcPts val="500"/>
              </a:spcBef>
              <a:spcAft>
                <a:spcPts val="0"/>
              </a:spcAft>
              <a:buClr>
                <a:srgbClr val="888888"/>
              </a:buClr>
              <a:buSzPts val="2600"/>
              <a:buNone/>
              <a:defRPr>
                <a:solidFill>
                  <a:srgbClr val="888888"/>
                </a:solidFill>
              </a:defRPr>
            </a:lvl8pPr>
            <a:lvl9pPr lvl="8" algn="ctr">
              <a:lnSpc>
                <a:spcPct val="100000"/>
              </a:lnSpc>
              <a:spcBef>
                <a:spcPts val="500"/>
              </a:spcBef>
              <a:spcAft>
                <a:spcPts val="0"/>
              </a:spcAft>
              <a:buClr>
                <a:srgbClr val="888888"/>
              </a:buClr>
              <a:buSzPts val="2600"/>
              <a:buNone/>
              <a:defRPr>
                <a:solidFill>
                  <a:srgbClr val="888888"/>
                </a:solidFill>
              </a:defRPr>
            </a:lvl9pPr>
          </a:lstStyle>
          <a:p>
            <a:endParaRPr/>
          </a:p>
        </p:txBody>
      </p:sp>
      <p:sp>
        <p:nvSpPr>
          <p:cNvPr id="15" name="Google Shape;15;g248bfcaf1fd_0_164"/>
          <p:cNvSpPr txBox="1">
            <a:spLocks noGrp="1"/>
          </p:cNvSpPr>
          <p:nvPr>
            <p:ph type="dt" idx="10"/>
          </p:nvPr>
        </p:nvSpPr>
        <p:spPr>
          <a:xfrm>
            <a:off x="609600" y="6356350"/>
            <a:ext cx="2844900" cy="365100"/>
          </a:xfrm>
          <a:prstGeom prst="rect">
            <a:avLst/>
          </a:prstGeom>
          <a:noFill/>
          <a:ln>
            <a:noFill/>
          </a:ln>
        </p:spPr>
        <p:txBody>
          <a:bodyPr spcFirstLastPara="1" wrap="square" lIns="117825" tIns="58900" rIns="117825" bIns="58900" anchor="ctr" anchorCtr="0">
            <a:noAutofit/>
          </a:bodyPr>
          <a:lstStyle>
            <a:lvl1pPr marR="0" lvl="0"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g248bfcaf1fd_0_164"/>
          <p:cNvSpPr txBox="1">
            <a:spLocks noGrp="1"/>
          </p:cNvSpPr>
          <p:nvPr>
            <p:ph type="ftr" idx="11"/>
          </p:nvPr>
        </p:nvSpPr>
        <p:spPr>
          <a:xfrm>
            <a:off x="4165600" y="6356350"/>
            <a:ext cx="3860700" cy="365100"/>
          </a:xfrm>
          <a:prstGeom prst="rect">
            <a:avLst/>
          </a:prstGeom>
          <a:noFill/>
          <a:ln>
            <a:noFill/>
          </a:ln>
        </p:spPr>
        <p:txBody>
          <a:bodyPr spcFirstLastPara="1" wrap="square" lIns="117825" tIns="58900" rIns="117825" bIns="58900" anchor="ctr" anchorCtr="0">
            <a:noAutofit/>
          </a:bodyPr>
          <a:lstStyle>
            <a:lvl1pPr marR="0" lvl="0" algn="ctr">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g248bfcaf1fd_0_164"/>
          <p:cNvSpPr txBox="1">
            <a:spLocks noGrp="1"/>
          </p:cNvSpPr>
          <p:nvPr>
            <p:ph type="sldNum" idx="12"/>
          </p:nvPr>
        </p:nvSpPr>
        <p:spPr>
          <a:xfrm>
            <a:off x="8985500" y="6318130"/>
            <a:ext cx="2844900" cy="365100"/>
          </a:xfrm>
          <a:prstGeom prst="rect">
            <a:avLst/>
          </a:prstGeom>
          <a:noFill/>
          <a:ln>
            <a:noFill/>
          </a:ln>
        </p:spPr>
        <p:txBody>
          <a:bodyPr spcFirstLastPara="1" wrap="square" lIns="117825" tIns="58900" rIns="117825" bIns="58900" anchor="t" anchorCtr="0">
            <a:noAutofit/>
          </a:bodyPr>
          <a:lstStyle>
            <a:lvl1pPr marL="0" marR="0" lvl="0" indent="0" algn="r">
              <a:lnSpc>
                <a:spcPct val="100000"/>
              </a:lnSpc>
              <a:spcBef>
                <a:spcPts val="0"/>
              </a:spcBef>
              <a:spcAft>
                <a:spcPts val="0"/>
              </a:spcAft>
              <a:buClr>
                <a:srgbClr val="000000"/>
              </a:buClr>
              <a:buSzPts val="2300"/>
              <a:buFont typeface="Arial"/>
              <a:buNone/>
              <a:defRPr sz="2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2300"/>
              <a:buFont typeface="Arial"/>
              <a:buNone/>
              <a:defRPr sz="2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2300"/>
              <a:buFont typeface="Arial"/>
              <a:buNone/>
              <a:defRPr sz="2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2300"/>
              <a:buFont typeface="Arial"/>
              <a:buNone/>
              <a:defRPr sz="2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2300"/>
              <a:buFont typeface="Arial"/>
              <a:buNone/>
              <a:defRPr sz="2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2300"/>
              <a:buFont typeface="Arial"/>
              <a:buNone/>
              <a:defRPr sz="2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2300"/>
              <a:buFont typeface="Arial"/>
              <a:buNone/>
              <a:defRPr sz="2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2300"/>
              <a:buFont typeface="Arial"/>
              <a:buNone/>
              <a:defRPr sz="2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2300"/>
              <a:buFont typeface="Arial"/>
              <a:buNone/>
              <a:defRPr sz="2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g248bfcaf1fd_0_164"/>
          <p:cNvSpPr/>
          <p:nvPr/>
        </p:nvSpPr>
        <p:spPr>
          <a:xfrm>
            <a:off x="0" y="2672184"/>
            <a:ext cx="12192000" cy="2332500"/>
          </a:xfrm>
          <a:prstGeom prst="rect">
            <a:avLst/>
          </a:prstGeom>
          <a:solidFill>
            <a:srgbClr val="58585A"/>
          </a:solidFill>
          <a:ln w="9525" cap="flat" cmpd="sng">
            <a:solidFill>
              <a:srgbClr val="D7D7D7"/>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117825" tIns="58900" rIns="117825" bIns="589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sp>
        <p:nvSpPr>
          <p:cNvPr id="19" name="Google Shape;19;g248bfcaf1fd_0_164"/>
          <p:cNvSpPr txBox="1"/>
          <p:nvPr/>
        </p:nvSpPr>
        <p:spPr>
          <a:xfrm>
            <a:off x="1783260" y="5969507"/>
            <a:ext cx="9231900" cy="1752900"/>
          </a:xfrm>
          <a:prstGeom prst="rect">
            <a:avLst/>
          </a:prstGeom>
          <a:noFill/>
          <a:ln>
            <a:noFill/>
          </a:ln>
        </p:spPr>
        <p:txBody>
          <a:bodyPr spcFirstLastPara="1" wrap="square" lIns="117825" tIns="58900" rIns="117825" bIns="58900" anchor="t" anchorCtr="0">
            <a:noAutofit/>
          </a:bodyPr>
          <a:lstStyle/>
          <a:p>
            <a:pPr marL="444500" marR="0" lvl="0" indent="-444500" algn="l" rtl="0">
              <a:lnSpc>
                <a:spcPct val="100000"/>
              </a:lnSpc>
              <a:spcBef>
                <a:spcPts val="0"/>
              </a:spcBef>
              <a:spcAft>
                <a:spcPts val="0"/>
              </a:spcAft>
              <a:buClr>
                <a:schemeClr val="lt1"/>
              </a:buClr>
              <a:buSzPts val="3100"/>
              <a:buFont typeface="Arial"/>
              <a:buChar char="•"/>
            </a:pPr>
            <a:r>
              <a:rPr lang="en-US" sz="3100" b="0" i="0" u="none" strike="noStrike" cap="none">
                <a:solidFill>
                  <a:schemeClr val="lt1"/>
                </a:solidFill>
                <a:latin typeface="Calibri"/>
                <a:ea typeface="Calibri"/>
                <a:cs typeface="Calibri"/>
                <a:sym typeface="Calibri"/>
              </a:rPr>
              <a:t>Ashley McGrath, Assessment Director</a:t>
            </a:r>
            <a:endParaRPr sz="1800" b="0" i="0" u="none" strike="noStrike" cap="none">
              <a:solidFill>
                <a:srgbClr val="000000"/>
              </a:solidFill>
              <a:latin typeface="Arial"/>
              <a:ea typeface="Arial"/>
              <a:cs typeface="Arial"/>
              <a:sym typeface="Arial"/>
            </a:endParaRPr>
          </a:p>
        </p:txBody>
      </p:sp>
      <p:sp>
        <p:nvSpPr>
          <p:cNvPr id="20" name="Google Shape;20;g248bfcaf1fd_0_164"/>
          <p:cNvSpPr txBox="1">
            <a:spLocks noGrp="1"/>
          </p:cNvSpPr>
          <p:nvPr>
            <p:ph type="title"/>
          </p:nvPr>
        </p:nvSpPr>
        <p:spPr>
          <a:xfrm>
            <a:off x="478475" y="2963006"/>
            <a:ext cx="11254500" cy="1824600"/>
          </a:xfrm>
          <a:prstGeom prst="rect">
            <a:avLst/>
          </a:prstGeom>
          <a:noFill/>
          <a:ln>
            <a:noFill/>
          </a:ln>
        </p:spPr>
        <p:txBody>
          <a:bodyPr spcFirstLastPara="1" wrap="square" lIns="117825" tIns="58900" rIns="117825" bIns="58900" anchor="ctr" anchorCtr="0">
            <a:noAutofit/>
          </a:bodyPr>
          <a:lstStyle>
            <a:lvl1pPr lvl="0" algn="ctr">
              <a:lnSpc>
                <a:spcPct val="100000"/>
              </a:lnSpc>
              <a:spcBef>
                <a:spcPts val="0"/>
              </a:spcBef>
              <a:spcAft>
                <a:spcPts val="0"/>
              </a:spcAft>
              <a:buSzPts val="1800"/>
              <a:buNone/>
              <a:defRPr sz="5700" b="1">
                <a:solidFill>
                  <a:schemeClr val="lt1"/>
                </a:solidFill>
                <a:latin typeface="Candara"/>
                <a:ea typeface="Candara"/>
                <a:cs typeface="Candara"/>
                <a:sym typeface="Candara"/>
              </a:defRPr>
            </a:lvl1pPr>
            <a:lvl2pPr lvl="1" algn="ctr">
              <a:lnSpc>
                <a:spcPct val="100000"/>
              </a:lnSpc>
              <a:spcBef>
                <a:spcPts val="0"/>
              </a:spcBef>
              <a:spcAft>
                <a:spcPts val="0"/>
              </a:spcAft>
              <a:buSzPts val="1800"/>
              <a:buNone/>
              <a:defRPr/>
            </a:lvl2pPr>
            <a:lvl3pPr lvl="2" algn="ctr">
              <a:lnSpc>
                <a:spcPct val="100000"/>
              </a:lnSpc>
              <a:spcBef>
                <a:spcPts val="0"/>
              </a:spcBef>
              <a:spcAft>
                <a:spcPts val="0"/>
              </a:spcAft>
              <a:buSzPts val="1800"/>
              <a:buNone/>
              <a:defRPr/>
            </a:lvl3pPr>
            <a:lvl4pPr lvl="3" algn="ctr">
              <a:lnSpc>
                <a:spcPct val="100000"/>
              </a:lnSpc>
              <a:spcBef>
                <a:spcPts val="0"/>
              </a:spcBef>
              <a:spcAft>
                <a:spcPts val="0"/>
              </a:spcAft>
              <a:buSzPts val="1800"/>
              <a:buNone/>
              <a:defRPr/>
            </a:lvl4pPr>
            <a:lvl5pPr lvl="4" algn="ctr">
              <a:lnSpc>
                <a:spcPct val="100000"/>
              </a:lnSpc>
              <a:spcBef>
                <a:spcPts val="0"/>
              </a:spcBef>
              <a:spcAft>
                <a:spcPts val="0"/>
              </a:spcAft>
              <a:buSzPts val="1800"/>
              <a:buNone/>
              <a:defRPr/>
            </a:lvl5pPr>
            <a:lvl6pPr lvl="5" algn="ctr">
              <a:lnSpc>
                <a:spcPct val="100000"/>
              </a:lnSpc>
              <a:spcBef>
                <a:spcPts val="0"/>
              </a:spcBef>
              <a:spcAft>
                <a:spcPts val="0"/>
              </a:spcAft>
              <a:buSzPts val="1800"/>
              <a:buNone/>
              <a:defRPr/>
            </a:lvl6pPr>
            <a:lvl7pPr lvl="6" algn="ctr">
              <a:lnSpc>
                <a:spcPct val="100000"/>
              </a:lnSpc>
              <a:spcBef>
                <a:spcPts val="0"/>
              </a:spcBef>
              <a:spcAft>
                <a:spcPts val="0"/>
              </a:spcAft>
              <a:buSzPts val="1800"/>
              <a:buNone/>
              <a:defRPr/>
            </a:lvl7pPr>
            <a:lvl8pPr lvl="7" algn="ctr">
              <a:lnSpc>
                <a:spcPct val="100000"/>
              </a:lnSpc>
              <a:spcBef>
                <a:spcPts val="0"/>
              </a:spcBef>
              <a:spcAft>
                <a:spcPts val="0"/>
              </a:spcAft>
              <a:buSzPts val="1800"/>
              <a:buNone/>
              <a:defRPr/>
            </a:lvl8pPr>
            <a:lvl9pPr lvl="8" algn="ctr">
              <a:lnSpc>
                <a:spcPct val="100000"/>
              </a:lnSpc>
              <a:spcBef>
                <a:spcPts val="0"/>
              </a:spcBef>
              <a:spcAft>
                <a:spcPts val="0"/>
              </a:spcAft>
              <a:buSzPts val="1800"/>
              <a:buNone/>
              <a:defRPr/>
            </a:lvl9pPr>
          </a:lstStyle>
          <a:p>
            <a:endParaRPr/>
          </a:p>
        </p:txBody>
      </p:sp>
      <p:pic>
        <p:nvPicPr>
          <p:cNvPr id="21" name="Google Shape;21;g248bfcaf1fd_0_164" descr="A close up of a sign&#10;&#10;Description automatically generated"/>
          <p:cNvPicPr preferRelativeResize="0"/>
          <p:nvPr/>
        </p:nvPicPr>
        <p:blipFill rotWithShape="1">
          <a:blip r:embed="rId2">
            <a:alphaModFix/>
          </a:blip>
          <a:srcRect l="10411" t="4171" r="10530" b="27443"/>
          <a:stretch/>
        </p:blipFill>
        <p:spPr>
          <a:xfrm>
            <a:off x="588161" y="171036"/>
            <a:ext cx="2955633" cy="1758842"/>
          </a:xfrm>
          <a:prstGeom prst="rect">
            <a:avLst/>
          </a:prstGeom>
          <a:noFill/>
          <a:ln>
            <a:noFill/>
          </a:ln>
        </p:spPr>
      </p:pic>
      <p:sp>
        <p:nvSpPr>
          <p:cNvPr id="22" name="Google Shape;22;g248bfcaf1fd_0_164"/>
          <p:cNvSpPr txBox="1"/>
          <p:nvPr/>
        </p:nvSpPr>
        <p:spPr>
          <a:xfrm>
            <a:off x="3306295" y="753252"/>
            <a:ext cx="8523900" cy="2104500"/>
          </a:xfrm>
          <a:prstGeom prst="rect">
            <a:avLst/>
          </a:prstGeom>
          <a:noFill/>
          <a:ln>
            <a:noFill/>
          </a:ln>
        </p:spPr>
        <p:txBody>
          <a:bodyPr spcFirstLastPara="1" wrap="square" lIns="117825" tIns="58900" rIns="117825" bIns="58900" anchor="t" anchorCtr="0">
            <a:spAutoFit/>
          </a:bodyPr>
          <a:lstStyle/>
          <a:p>
            <a:pPr marL="0" marR="0" lvl="0" indent="0" algn="l" rtl="0">
              <a:lnSpc>
                <a:spcPct val="100000"/>
              </a:lnSpc>
              <a:spcBef>
                <a:spcPts val="0"/>
              </a:spcBef>
              <a:spcAft>
                <a:spcPts val="0"/>
              </a:spcAft>
              <a:buClr>
                <a:srgbClr val="000000"/>
              </a:buClr>
              <a:buSzPts val="7700"/>
              <a:buFont typeface="Arial"/>
              <a:buNone/>
            </a:pPr>
            <a:r>
              <a:rPr lang="en-US" sz="7700" b="1" i="0" u="none" strike="noStrike" cap="none">
                <a:solidFill>
                  <a:srgbClr val="58585A"/>
                </a:solidFill>
                <a:latin typeface="Candara"/>
                <a:ea typeface="Candara"/>
                <a:cs typeface="Candara"/>
                <a:sym typeface="Candara"/>
              </a:rPr>
              <a:t>Montana</a:t>
            </a:r>
            <a:r>
              <a:rPr lang="en-US" sz="5200" b="0" i="0" u="none" strike="noStrike" cap="none">
                <a:solidFill>
                  <a:schemeClr val="dk1"/>
                </a:solidFill>
                <a:latin typeface="Candara"/>
                <a:ea typeface="Candara"/>
                <a:cs typeface="Candara"/>
                <a:sym typeface="Candara"/>
              </a:rPr>
              <a:t>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200"/>
              <a:buFont typeface="Arial"/>
              <a:buNone/>
            </a:pPr>
            <a:r>
              <a:rPr lang="en-US" sz="5200" b="1" i="0" u="none" strike="noStrike" cap="none">
                <a:solidFill>
                  <a:srgbClr val="C12730"/>
                </a:solidFill>
                <a:latin typeface="Candara"/>
                <a:ea typeface="Candara"/>
                <a:cs typeface="Candara"/>
                <a:sym typeface="Candara"/>
              </a:rPr>
              <a:t>Office of Public Instruction</a:t>
            </a:r>
            <a:endParaRPr sz="1800" b="0" i="0" u="none" strike="noStrike" cap="none">
              <a:solidFill>
                <a:srgbClr val="000000"/>
              </a:solidFill>
              <a:latin typeface="Arial"/>
              <a:ea typeface="Arial"/>
              <a:cs typeface="Arial"/>
              <a:sym typeface="Arial"/>
            </a:endParaRPr>
          </a:p>
        </p:txBody>
      </p:sp>
      <p:sp>
        <p:nvSpPr>
          <p:cNvPr id="23" name="Google Shape;23;g248bfcaf1fd_0_164"/>
          <p:cNvSpPr/>
          <p:nvPr/>
        </p:nvSpPr>
        <p:spPr>
          <a:xfrm>
            <a:off x="735159" y="1844454"/>
            <a:ext cx="2567700" cy="376500"/>
          </a:xfrm>
          <a:prstGeom prst="rect">
            <a:avLst/>
          </a:prstGeom>
          <a:solidFill>
            <a:srgbClr val="C12730"/>
          </a:solidFill>
          <a:ln w="9525" cap="flat" cmpd="sng">
            <a:solidFill>
              <a:srgbClr val="D7D7D7"/>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117825" tIns="58900" rIns="117825" bIns="589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1662544" y="4960138"/>
            <a:ext cx="6567055"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464132"/>
              </a:buClr>
              <a:buSzPts val="5000"/>
              <a:buFont typeface="Arial"/>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4"/>
          <p:cNvSpPr>
            <a:spLocks noGrp="1"/>
          </p:cNvSpPr>
          <p:nvPr>
            <p:ph type="pic" idx="2"/>
          </p:nvPr>
        </p:nvSpPr>
        <p:spPr>
          <a:xfrm>
            <a:off x="0" y="-1"/>
            <a:ext cx="12188952" cy="4572000"/>
          </a:xfrm>
          <a:prstGeom prst="rect">
            <a:avLst/>
          </a:prstGeom>
          <a:solidFill>
            <a:srgbClr val="FDCF8A"/>
          </a:solidFill>
          <a:ln>
            <a:noFill/>
          </a:ln>
        </p:spPr>
      </p:sp>
      <p:sp>
        <p:nvSpPr>
          <p:cNvPr id="93" name="Google Shape;93;p24"/>
          <p:cNvSpPr txBox="1">
            <a:spLocks noGrp="1"/>
          </p:cNvSpPr>
          <p:nvPr>
            <p:ph type="body" idx="1"/>
          </p:nvPr>
        </p:nvSpPr>
        <p:spPr>
          <a:xfrm>
            <a:off x="8610600" y="4960138"/>
            <a:ext cx="3200400" cy="146304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464132"/>
                </a:solidFill>
              </a:defRPr>
            </a:lvl1pPr>
            <a:lvl2pPr marL="914400" lvl="1" indent="-228600" algn="l">
              <a:lnSpc>
                <a:spcPct val="90000"/>
              </a:lnSpc>
              <a:spcBef>
                <a:spcPts val="200"/>
              </a:spcBef>
              <a:spcAft>
                <a:spcPts val="0"/>
              </a:spcAft>
              <a:buSzPts val="1400"/>
              <a:buNone/>
              <a:defRPr sz="1400"/>
            </a:lvl2pPr>
            <a:lvl3pPr marL="1371600" lvl="2" indent="-228600" algn="l">
              <a:lnSpc>
                <a:spcPct val="90000"/>
              </a:lnSpc>
              <a:spcBef>
                <a:spcPts val="400"/>
              </a:spcBef>
              <a:spcAft>
                <a:spcPts val="0"/>
              </a:spcAft>
              <a:buSzPts val="1200"/>
              <a:buNone/>
              <a:defRPr sz="1200"/>
            </a:lvl3pPr>
            <a:lvl4pPr marL="1828800" lvl="3" indent="-228600" algn="l">
              <a:lnSpc>
                <a:spcPct val="90000"/>
              </a:lnSpc>
              <a:spcBef>
                <a:spcPts val="400"/>
              </a:spcBef>
              <a:spcAft>
                <a:spcPts val="0"/>
              </a:spcAft>
              <a:buSzPts val="1000"/>
              <a:buNone/>
              <a:defRPr sz="1000"/>
            </a:lvl4pPr>
            <a:lvl5pPr marL="2286000" lvl="4" indent="-228600" algn="l">
              <a:lnSpc>
                <a:spcPct val="90000"/>
              </a:lnSpc>
              <a:spcBef>
                <a:spcPts val="400"/>
              </a:spcBef>
              <a:spcAft>
                <a:spcPts val="0"/>
              </a:spcAft>
              <a:buSzPts val="1000"/>
              <a:buNone/>
              <a:defRPr sz="1000"/>
            </a:lvl5pPr>
            <a:lvl6pPr marL="2743200" lvl="5" indent="-228600" algn="l">
              <a:lnSpc>
                <a:spcPct val="90000"/>
              </a:lnSpc>
              <a:spcBef>
                <a:spcPts val="400"/>
              </a:spcBef>
              <a:spcAft>
                <a:spcPts val="0"/>
              </a:spcAft>
              <a:buSzPts val="1000"/>
              <a:buNone/>
              <a:defRPr sz="1000"/>
            </a:lvl6pPr>
            <a:lvl7pPr marL="3200400" lvl="6" indent="-228600" algn="l">
              <a:lnSpc>
                <a:spcPct val="90000"/>
              </a:lnSpc>
              <a:spcBef>
                <a:spcPts val="400"/>
              </a:spcBef>
              <a:spcAft>
                <a:spcPts val="0"/>
              </a:spcAft>
              <a:buSzPts val="1000"/>
              <a:buNone/>
              <a:defRPr sz="1000"/>
            </a:lvl7pPr>
            <a:lvl8pPr marL="3657600" lvl="7" indent="-228600" algn="l">
              <a:lnSpc>
                <a:spcPct val="90000"/>
              </a:lnSpc>
              <a:spcBef>
                <a:spcPts val="400"/>
              </a:spcBef>
              <a:spcAft>
                <a:spcPts val="0"/>
              </a:spcAft>
              <a:buSzPts val="1000"/>
              <a:buNone/>
              <a:defRPr sz="1000"/>
            </a:lvl8pPr>
            <a:lvl9pPr marL="4114800" lvl="8" indent="-228600" algn="l">
              <a:lnSpc>
                <a:spcPct val="90000"/>
              </a:lnSpc>
              <a:spcBef>
                <a:spcPts val="400"/>
              </a:spcBef>
              <a:spcAft>
                <a:spcPts val="400"/>
              </a:spcAft>
              <a:buSzPts val="1000"/>
              <a:buNone/>
              <a:defRPr sz="1000"/>
            </a:lvl9pPr>
          </a:lstStyle>
          <a:p>
            <a:endParaRPr/>
          </a:p>
        </p:txBody>
      </p:sp>
      <p:cxnSp>
        <p:nvCxnSpPr>
          <p:cNvPr id="94" name="Google Shape;94;p24"/>
          <p:cNvCxnSpPr/>
          <p:nvPr/>
        </p:nvCxnSpPr>
        <p:spPr>
          <a:xfrm rot="10800000">
            <a:off x="8386842" y="5264106"/>
            <a:ext cx="0" cy="914400"/>
          </a:xfrm>
          <a:prstGeom prst="straightConnector1">
            <a:avLst/>
          </a:prstGeom>
          <a:noFill/>
          <a:ln w="19050" cap="flat" cmpd="sng">
            <a:solidFill>
              <a:schemeClr val="accent2"/>
            </a:solidFill>
            <a:prstDash val="solid"/>
            <a:round/>
            <a:headEnd type="none" w="sm" len="sm"/>
            <a:tailEnd type="none" w="sm" len="sm"/>
          </a:ln>
        </p:spPr>
      </p:cxnSp>
      <p:pic>
        <p:nvPicPr>
          <p:cNvPr id="95" name="Google Shape;95;p24"/>
          <p:cNvPicPr preferRelativeResize="0"/>
          <p:nvPr/>
        </p:nvPicPr>
        <p:blipFill rotWithShape="1">
          <a:blip r:embed="rId2">
            <a:alphaModFix/>
          </a:blip>
          <a:srcRect/>
          <a:stretch/>
        </p:blipFill>
        <p:spPr>
          <a:xfrm>
            <a:off x="0" y="5678842"/>
            <a:ext cx="1069299" cy="1066182"/>
          </a:xfrm>
          <a:prstGeom prst="rect">
            <a:avLst/>
          </a:prstGeom>
          <a:noFill/>
          <a:ln>
            <a:noFill/>
          </a:ln>
        </p:spPr>
      </p:pic>
      <p:pic>
        <p:nvPicPr>
          <p:cNvPr id="96" name="Google Shape;96;p24"/>
          <p:cNvPicPr preferRelativeResize="0"/>
          <p:nvPr/>
        </p:nvPicPr>
        <p:blipFill rotWithShape="1">
          <a:blip r:embed="rId3">
            <a:alphaModFix/>
          </a:blip>
          <a:srcRect/>
          <a:stretch/>
        </p:blipFill>
        <p:spPr>
          <a:xfrm>
            <a:off x="10083800" y="6092977"/>
            <a:ext cx="1727200" cy="330200"/>
          </a:xfrm>
          <a:prstGeom prst="rect">
            <a:avLst/>
          </a:prstGeom>
          <a:noFill/>
          <a:ln>
            <a:noFill/>
          </a:ln>
        </p:spPr>
      </p:pic>
      <p:sp>
        <p:nvSpPr>
          <p:cNvPr id="97" name="Google Shape;97;p24"/>
          <p:cNvSpPr txBox="1">
            <a:spLocks noGrp="1"/>
          </p:cNvSpPr>
          <p:nvPr>
            <p:ph type="dt" idx="10"/>
          </p:nvPr>
        </p:nvSpPr>
        <p:spPr>
          <a:xfrm>
            <a:off x="1151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4"/>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4"/>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25"/>
          <p:cNvSpPr txBox="1">
            <a:spLocks noGrp="1"/>
          </p:cNvSpPr>
          <p:nvPr>
            <p:ph type="title"/>
          </p:nvPr>
        </p:nvSpPr>
        <p:spPr>
          <a:xfrm>
            <a:off x="1151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5"/>
          <p:cNvSpPr txBox="1">
            <a:spLocks noGrp="1"/>
          </p:cNvSpPr>
          <p:nvPr>
            <p:ph type="body" idx="1"/>
          </p:nvPr>
        </p:nvSpPr>
        <p:spPr>
          <a:xfrm rot="5400000">
            <a:off x="3999484" y="-562355"/>
            <a:ext cx="4023360" cy="9720071"/>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Clr>
                <a:srgbClr val="A5A5A5"/>
              </a:buClr>
              <a:buSzPts val="1800"/>
              <a:buChar char="?"/>
              <a:defRPr/>
            </a:lvl2pPr>
            <a:lvl3pPr marL="1371600" lvl="2" indent="-317500" algn="l">
              <a:lnSpc>
                <a:spcPct val="90000"/>
              </a:lnSpc>
              <a:spcBef>
                <a:spcPts val="400"/>
              </a:spcBef>
              <a:spcAft>
                <a:spcPts val="0"/>
              </a:spcAft>
              <a:buClr>
                <a:srgbClr val="A5A5A5"/>
              </a:buClr>
              <a:buSzPts val="1400"/>
              <a:buChar char="?"/>
              <a:defRPr/>
            </a:lvl3pPr>
            <a:lvl4pPr marL="1828800" lvl="3" indent="-317500" algn="l">
              <a:lnSpc>
                <a:spcPct val="90000"/>
              </a:lnSpc>
              <a:spcBef>
                <a:spcPts val="400"/>
              </a:spcBef>
              <a:spcAft>
                <a:spcPts val="0"/>
              </a:spcAft>
              <a:buClr>
                <a:srgbClr val="A5A5A5"/>
              </a:buClr>
              <a:buSzPts val="1400"/>
              <a:buChar char="?"/>
              <a:defRPr/>
            </a:lvl4pPr>
            <a:lvl5pPr marL="2286000" lvl="4" indent="-317500" algn="l">
              <a:lnSpc>
                <a:spcPct val="90000"/>
              </a:lnSpc>
              <a:spcBef>
                <a:spcPts val="400"/>
              </a:spcBef>
              <a:spcAft>
                <a:spcPts val="0"/>
              </a:spcAft>
              <a:buClr>
                <a:srgbClr val="A5A5A5"/>
              </a:buClr>
              <a:buSzPts val="1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103" name="Google Shape;103;p25"/>
          <p:cNvPicPr preferRelativeResize="0"/>
          <p:nvPr/>
        </p:nvPicPr>
        <p:blipFill rotWithShape="1">
          <a:blip r:embed="rId2">
            <a:alphaModFix/>
          </a:blip>
          <a:srcRect/>
          <a:stretch/>
        </p:blipFill>
        <p:spPr>
          <a:xfrm>
            <a:off x="10083800" y="6092977"/>
            <a:ext cx="1727200" cy="330200"/>
          </a:xfrm>
          <a:prstGeom prst="rect">
            <a:avLst/>
          </a:prstGeom>
          <a:noFill/>
          <a:ln>
            <a:noFill/>
          </a:ln>
        </p:spPr>
      </p:pic>
      <p:sp>
        <p:nvSpPr>
          <p:cNvPr id="104" name="Google Shape;104;p25"/>
          <p:cNvSpPr txBox="1">
            <a:spLocks noGrp="1"/>
          </p:cNvSpPr>
          <p:nvPr>
            <p:ph type="dt" idx="10"/>
          </p:nvPr>
        </p:nvSpPr>
        <p:spPr>
          <a:xfrm>
            <a:off x="1151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5"/>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5"/>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rot="5400000">
            <a:off x="7334250" y="2152650"/>
            <a:ext cx="5410200" cy="2628900"/>
          </a:xfrm>
          <a:prstGeom prst="rect">
            <a:avLst/>
          </a:prstGeom>
          <a:noFill/>
          <a:ln>
            <a:noFill/>
          </a:ln>
        </p:spPr>
        <p:txBody>
          <a:bodyPr spcFirstLastPara="1" wrap="square" lIns="45700" tIns="91425" rIns="45700" bIns="91425" anchor="ctr" anchorCtr="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6"/>
          <p:cNvSpPr txBox="1">
            <a:spLocks noGrp="1"/>
          </p:cNvSpPr>
          <p:nvPr>
            <p:ph type="body" idx="1"/>
          </p:nvPr>
        </p:nvSpPr>
        <p:spPr>
          <a:xfrm rot="5400000">
            <a:off x="2076450" y="-323850"/>
            <a:ext cx="5410200" cy="75819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Clr>
                <a:srgbClr val="7F7F7F"/>
              </a:buClr>
              <a:buSzPts val="1800"/>
              <a:buChar char="?"/>
              <a:defRPr/>
            </a:lvl2pPr>
            <a:lvl3pPr marL="1371600" lvl="2" indent="-317500" algn="l">
              <a:lnSpc>
                <a:spcPct val="90000"/>
              </a:lnSpc>
              <a:spcBef>
                <a:spcPts val="400"/>
              </a:spcBef>
              <a:spcAft>
                <a:spcPts val="0"/>
              </a:spcAft>
              <a:buClr>
                <a:srgbClr val="7F7F7F"/>
              </a:buClr>
              <a:buSzPts val="1400"/>
              <a:buChar char="?"/>
              <a:defRPr/>
            </a:lvl3pPr>
            <a:lvl4pPr marL="1828800" lvl="3" indent="-317500" algn="l">
              <a:lnSpc>
                <a:spcPct val="90000"/>
              </a:lnSpc>
              <a:spcBef>
                <a:spcPts val="400"/>
              </a:spcBef>
              <a:spcAft>
                <a:spcPts val="0"/>
              </a:spcAft>
              <a:buClr>
                <a:srgbClr val="7F7F7F"/>
              </a:buClr>
              <a:buSzPts val="1400"/>
              <a:buChar char="?"/>
              <a:defRPr/>
            </a:lvl4pPr>
            <a:lvl5pPr marL="2286000" lvl="4" indent="-317500" algn="l">
              <a:lnSpc>
                <a:spcPct val="90000"/>
              </a:lnSpc>
              <a:spcBef>
                <a:spcPts val="400"/>
              </a:spcBef>
              <a:spcAft>
                <a:spcPts val="0"/>
              </a:spcAft>
              <a:buClr>
                <a:srgbClr val="7F7F7F"/>
              </a:buClr>
              <a:buSzPts val="14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cxnSp>
        <p:nvCxnSpPr>
          <p:cNvPr id="110" name="Google Shape;110;p26"/>
          <p:cNvCxnSpPr/>
          <p:nvPr/>
        </p:nvCxnSpPr>
        <p:spPr>
          <a:xfrm rot="10800000">
            <a:off x="10058400" y="59263"/>
            <a:ext cx="0" cy="914400"/>
          </a:xfrm>
          <a:prstGeom prst="straightConnector1">
            <a:avLst/>
          </a:prstGeom>
          <a:noFill/>
          <a:ln w="19050" cap="flat" cmpd="sng">
            <a:solidFill>
              <a:schemeClr val="accent2"/>
            </a:solidFill>
            <a:prstDash val="solid"/>
            <a:round/>
            <a:headEnd type="none" w="sm" len="sm"/>
            <a:tailEnd type="none" w="sm" len="sm"/>
          </a:ln>
        </p:spPr>
      </p:cxnSp>
      <p:pic>
        <p:nvPicPr>
          <p:cNvPr id="111" name="Google Shape;111;p26"/>
          <p:cNvPicPr preferRelativeResize="0"/>
          <p:nvPr/>
        </p:nvPicPr>
        <p:blipFill rotWithShape="1">
          <a:blip r:embed="rId2">
            <a:alphaModFix/>
          </a:blip>
          <a:srcRect/>
          <a:stretch/>
        </p:blipFill>
        <p:spPr>
          <a:xfrm rot="5400000">
            <a:off x="0" y="0"/>
            <a:ext cx="1069299" cy="1066182"/>
          </a:xfrm>
          <a:prstGeom prst="rect">
            <a:avLst/>
          </a:prstGeom>
          <a:noFill/>
          <a:ln>
            <a:noFill/>
          </a:ln>
        </p:spPr>
      </p:pic>
      <p:pic>
        <p:nvPicPr>
          <p:cNvPr id="112" name="Google Shape;112;p26"/>
          <p:cNvPicPr preferRelativeResize="0"/>
          <p:nvPr/>
        </p:nvPicPr>
        <p:blipFill rotWithShape="1">
          <a:blip r:embed="rId3">
            <a:alphaModFix/>
          </a:blip>
          <a:srcRect/>
          <a:stretch/>
        </p:blipFill>
        <p:spPr>
          <a:xfrm rot="5400000">
            <a:off x="-114300" y="5716324"/>
            <a:ext cx="1727200" cy="330200"/>
          </a:xfrm>
          <a:prstGeom prst="rect">
            <a:avLst/>
          </a:prstGeom>
          <a:noFill/>
          <a:ln>
            <a:noFill/>
          </a:ln>
        </p:spPr>
      </p:pic>
      <p:sp>
        <p:nvSpPr>
          <p:cNvPr id="113" name="Google Shape;113;p26"/>
          <p:cNvSpPr txBox="1">
            <a:spLocks noGrp="1"/>
          </p:cNvSpPr>
          <p:nvPr>
            <p:ph type="dt" idx="10"/>
          </p:nvPr>
        </p:nvSpPr>
        <p:spPr>
          <a:xfrm rot="5400000">
            <a:off x="-718152" y="2053595"/>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6"/>
          <p:cNvSpPr txBox="1">
            <a:spLocks noGrp="1"/>
          </p:cNvSpPr>
          <p:nvPr>
            <p:ph type="ftr" idx="11"/>
          </p:nvPr>
        </p:nvSpPr>
        <p:spPr>
          <a:xfrm rot="5400000">
            <a:off x="-942181" y="2640065"/>
            <a:ext cx="3327082"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6"/>
          <p:cNvSpPr txBox="1">
            <a:spLocks noGrp="1"/>
          </p:cNvSpPr>
          <p:nvPr>
            <p:ph type="sldNum" idx="12"/>
          </p:nvPr>
        </p:nvSpPr>
        <p:spPr>
          <a:xfrm rot="5400000">
            <a:off x="-127914" y="3816773"/>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16"/>
          <p:cNvSpPr txBox="1">
            <a:spLocks noGrp="1"/>
          </p:cNvSpPr>
          <p:nvPr>
            <p:ph type="title"/>
          </p:nvPr>
        </p:nvSpPr>
        <p:spPr>
          <a:xfrm>
            <a:off x="1278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body" idx="1"/>
          </p:nvPr>
        </p:nvSpPr>
        <p:spPr>
          <a:xfrm>
            <a:off x="1278128" y="2286000"/>
            <a:ext cx="9720071"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Clr>
                <a:srgbClr val="7F7F7F"/>
              </a:buClr>
              <a:buSzPts val="1800"/>
              <a:buFont typeface="Arial"/>
              <a:buChar char="•"/>
              <a:defRPr/>
            </a:lvl2pPr>
            <a:lvl3pPr marL="1371600" lvl="2" indent="-317500" algn="l">
              <a:lnSpc>
                <a:spcPct val="90000"/>
              </a:lnSpc>
              <a:spcBef>
                <a:spcPts val="400"/>
              </a:spcBef>
              <a:spcAft>
                <a:spcPts val="0"/>
              </a:spcAft>
              <a:buClr>
                <a:srgbClr val="7F7F7F"/>
              </a:buClr>
              <a:buSzPts val="1400"/>
              <a:buFont typeface="Arial"/>
              <a:buChar char="•"/>
              <a:defRPr/>
            </a:lvl3pPr>
            <a:lvl4pPr marL="1828800" lvl="3" indent="-317500" algn="l">
              <a:lnSpc>
                <a:spcPct val="90000"/>
              </a:lnSpc>
              <a:spcBef>
                <a:spcPts val="400"/>
              </a:spcBef>
              <a:spcAft>
                <a:spcPts val="0"/>
              </a:spcAft>
              <a:buClr>
                <a:srgbClr val="7F7F7F"/>
              </a:buClr>
              <a:buSzPts val="1400"/>
              <a:buFont typeface="Noto Sans Symbols"/>
              <a:buChar char="▪"/>
              <a:defRPr/>
            </a:lvl4pPr>
            <a:lvl5pPr marL="2286000" lvl="4" indent="-317500" algn="l">
              <a:lnSpc>
                <a:spcPct val="90000"/>
              </a:lnSpc>
              <a:spcBef>
                <a:spcPts val="400"/>
              </a:spcBef>
              <a:spcAft>
                <a:spcPts val="0"/>
              </a:spcAft>
              <a:buClr>
                <a:srgbClr val="7F7F7F"/>
              </a:buClr>
              <a:buSzPts val="1400"/>
              <a:buFont typeface="Courier New"/>
              <a:buChar char="o"/>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 name="Google Shape;27;p16"/>
          <p:cNvSpPr txBox="1">
            <a:spLocks noGrp="1"/>
          </p:cNvSpPr>
          <p:nvPr>
            <p:ph type="dt" idx="10"/>
          </p:nvPr>
        </p:nvSpPr>
        <p:spPr>
          <a:xfrm>
            <a:off x="1278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30" name="Google Shape;30;p16"/>
          <p:cNvPicPr preferRelativeResize="0"/>
          <p:nvPr/>
        </p:nvPicPr>
        <p:blipFill rotWithShape="1">
          <a:blip r:embed="rId2">
            <a:alphaModFix/>
          </a:blip>
          <a:srcRect/>
          <a:stretch/>
        </p:blipFill>
        <p:spPr>
          <a:xfrm>
            <a:off x="10083800" y="6092977"/>
            <a:ext cx="1727200" cy="330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1"/>
        <p:cNvGrpSpPr/>
        <p:nvPr/>
      </p:nvGrpSpPr>
      <p:grpSpPr>
        <a:xfrm>
          <a:off x="0" y="0"/>
          <a:ext cx="0" cy="0"/>
          <a:chOff x="0" y="0"/>
          <a:chExt cx="0" cy="0"/>
        </a:xfrm>
      </p:grpSpPr>
      <p:sp>
        <p:nvSpPr>
          <p:cNvPr id="32" name="Google Shape;32;p17"/>
          <p:cNvSpPr/>
          <p:nvPr/>
        </p:nvSpPr>
        <p:spPr>
          <a:xfrm>
            <a:off x="0" y="0"/>
            <a:ext cx="12192000" cy="45720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7"/>
          <p:cNvSpPr txBox="1">
            <a:spLocks noGrp="1"/>
          </p:cNvSpPr>
          <p:nvPr>
            <p:ph type="title"/>
          </p:nvPr>
        </p:nvSpPr>
        <p:spPr>
          <a:xfrm>
            <a:off x="1595628" y="4960137"/>
            <a:ext cx="6633972"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464132"/>
              </a:buClr>
              <a:buSzPts val="4000"/>
              <a:buFont typeface="Aria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body" idx="1"/>
          </p:nvPr>
        </p:nvSpPr>
        <p:spPr>
          <a:xfrm>
            <a:off x="8610600" y="4960138"/>
            <a:ext cx="3200400" cy="50701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800"/>
              <a:buNone/>
              <a:defRPr sz="1800">
                <a:solidFill>
                  <a:srgbClr val="7F7F7F"/>
                </a:solidFill>
              </a:defRPr>
            </a:lvl1pPr>
            <a:lvl2pPr marL="914400" lvl="1" indent="-228600" algn="l">
              <a:lnSpc>
                <a:spcPct val="90000"/>
              </a:lnSpc>
              <a:spcBef>
                <a:spcPts val="200"/>
              </a:spcBef>
              <a:spcAft>
                <a:spcPts val="0"/>
              </a:spcAft>
              <a:buSzPts val="1800"/>
              <a:buNone/>
              <a:defRPr sz="1800">
                <a:solidFill>
                  <a:srgbClr val="8C8B8A"/>
                </a:solidFill>
              </a:defRPr>
            </a:lvl2pPr>
            <a:lvl3pPr marL="1371600" lvl="2" indent="-228600" algn="l">
              <a:lnSpc>
                <a:spcPct val="90000"/>
              </a:lnSpc>
              <a:spcBef>
                <a:spcPts val="400"/>
              </a:spcBef>
              <a:spcAft>
                <a:spcPts val="0"/>
              </a:spcAft>
              <a:buSzPts val="1600"/>
              <a:buNone/>
              <a:defRPr sz="1600">
                <a:solidFill>
                  <a:srgbClr val="8C8B8A"/>
                </a:solidFill>
              </a:defRPr>
            </a:lvl3pPr>
            <a:lvl4pPr marL="1828800" lvl="3" indent="-228600" algn="l">
              <a:lnSpc>
                <a:spcPct val="90000"/>
              </a:lnSpc>
              <a:spcBef>
                <a:spcPts val="400"/>
              </a:spcBef>
              <a:spcAft>
                <a:spcPts val="0"/>
              </a:spcAft>
              <a:buSzPts val="1400"/>
              <a:buNone/>
              <a:defRPr sz="1400">
                <a:solidFill>
                  <a:srgbClr val="8C8B8A"/>
                </a:solidFill>
              </a:defRPr>
            </a:lvl4pPr>
            <a:lvl5pPr marL="2286000" lvl="4" indent="-228600" algn="l">
              <a:lnSpc>
                <a:spcPct val="90000"/>
              </a:lnSpc>
              <a:spcBef>
                <a:spcPts val="400"/>
              </a:spcBef>
              <a:spcAft>
                <a:spcPts val="0"/>
              </a:spcAft>
              <a:buSzPts val="1400"/>
              <a:buNone/>
              <a:defRPr sz="1400">
                <a:solidFill>
                  <a:srgbClr val="8C8B8A"/>
                </a:solidFill>
              </a:defRPr>
            </a:lvl5pPr>
            <a:lvl6pPr marL="2743200" lvl="5" indent="-228600" algn="l">
              <a:lnSpc>
                <a:spcPct val="90000"/>
              </a:lnSpc>
              <a:spcBef>
                <a:spcPts val="400"/>
              </a:spcBef>
              <a:spcAft>
                <a:spcPts val="0"/>
              </a:spcAft>
              <a:buSzPts val="1400"/>
              <a:buNone/>
              <a:defRPr sz="1400">
                <a:solidFill>
                  <a:srgbClr val="8C8B8A"/>
                </a:solidFill>
              </a:defRPr>
            </a:lvl6pPr>
            <a:lvl7pPr marL="3200400" lvl="6" indent="-228600" algn="l">
              <a:lnSpc>
                <a:spcPct val="90000"/>
              </a:lnSpc>
              <a:spcBef>
                <a:spcPts val="400"/>
              </a:spcBef>
              <a:spcAft>
                <a:spcPts val="0"/>
              </a:spcAft>
              <a:buSzPts val="1400"/>
              <a:buNone/>
              <a:defRPr sz="1400">
                <a:solidFill>
                  <a:srgbClr val="8C8B8A"/>
                </a:solidFill>
              </a:defRPr>
            </a:lvl7pPr>
            <a:lvl8pPr marL="3657600" lvl="7" indent="-228600" algn="l">
              <a:lnSpc>
                <a:spcPct val="90000"/>
              </a:lnSpc>
              <a:spcBef>
                <a:spcPts val="400"/>
              </a:spcBef>
              <a:spcAft>
                <a:spcPts val="0"/>
              </a:spcAft>
              <a:buSzPts val="1400"/>
              <a:buNone/>
              <a:defRPr sz="1400">
                <a:solidFill>
                  <a:srgbClr val="8C8B8A"/>
                </a:solidFill>
              </a:defRPr>
            </a:lvl8pPr>
            <a:lvl9pPr marL="4114800" lvl="8" indent="-228600" algn="l">
              <a:lnSpc>
                <a:spcPct val="90000"/>
              </a:lnSpc>
              <a:spcBef>
                <a:spcPts val="400"/>
              </a:spcBef>
              <a:spcAft>
                <a:spcPts val="400"/>
              </a:spcAft>
              <a:buSzPts val="1400"/>
              <a:buNone/>
              <a:defRPr sz="1400">
                <a:solidFill>
                  <a:srgbClr val="8C8B8A"/>
                </a:solidFill>
              </a:defRPr>
            </a:lvl9pPr>
          </a:lstStyle>
          <a:p>
            <a:endParaRPr/>
          </a:p>
        </p:txBody>
      </p:sp>
      <p:sp>
        <p:nvSpPr>
          <p:cNvPr id="35" name="Google Shape;35;p17"/>
          <p:cNvSpPr txBox="1">
            <a:spLocks noGrp="1"/>
          </p:cNvSpPr>
          <p:nvPr>
            <p:ph type="dt" idx="10"/>
          </p:nvPr>
        </p:nvSpPr>
        <p:spPr>
          <a:xfrm>
            <a:off x="1659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7"/>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38" name="Google Shape;38;p17"/>
          <p:cNvCxnSpPr/>
          <p:nvPr/>
        </p:nvCxnSpPr>
        <p:spPr>
          <a:xfrm rot="10800000">
            <a:off x="8386842" y="5264106"/>
            <a:ext cx="0" cy="914400"/>
          </a:xfrm>
          <a:prstGeom prst="straightConnector1">
            <a:avLst/>
          </a:prstGeom>
          <a:noFill/>
          <a:ln w="19050" cap="flat" cmpd="sng">
            <a:solidFill>
              <a:schemeClr val="accent3"/>
            </a:solidFill>
            <a:prstDash val="solid"/>
            <a:round/>
            <a:headEnd type="none" w="sm" len="sm"/>
            <a:tailEnd type="none" w="sm" len="sm"/>
          </a:ln>
        </p:spPr>
      </p:cxnSp>
      <p:pic>
        <p:nvPicPr>
          <p:cNvPr id="39" name="Google Shape;39;p17"/>
          <p:cNvPicPr preferRelativeResize="0"/>
          <p:nvPr/>
        </p:nvPicPr>
        <p:blipFill rotWithShape="1">
          <a:blip r:embed="rId2">
            <a:alphaModFix/>
          </a:blip>
          <a:srcRect/>
          <a:stretch/>
        </p:blipFill>
        <p:spPr>
          <a:xfrm>
            <a:off x="0" y="5678842"/>
            <a:ext cx="1069299" cy="1066182"/>
          </a:xfrm>
          <a:prstGeom prst="rect">
            <a:avLst/>
          </a:prstGeom>
          <a:noFill/>
          <a:ln>
            <a:noFill/>
          </a:ln>
        </p:spPr>
      </p:pic>
      <p:pic>
        <p:nvPicPr>
          <p:cNvPr id="40" name="Google Shape;40;p17"/>
          <p:cNvPicPr preferRelativeResize="0"/>
          <p:nvPr/>
        </p:nvPicPr>
        <p:blipFill rotWithShape="1">
          <a:blip r:embed="rId3">
            <a:alphaModFix/>
          </a:blip>
          <a:srcRect/>
          <a:stretch/>
        </p:blipFill>
        <p:spPr>
          <a:xfrm>
            <a:off x="10083800" y="6092977"/>
            <a:ext cx="1727200" cy="33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1"/>
        <p:cNvGrpSpPr/>
        <p:nvPr/>
      </p:nvGrpSpPr>
      <p:grpSpPr>
        <a:xfrm>
          <a:off x="0" y="0"/>
          <a:ext cx="0" cy="0"/>
          <a:chOff x="0" y="0"/>
          <a:chExt cx="0" cy="0"/>
        </a:xfrm>
      </p:grpSpPr>
      <p:sp>
        <p:nvSpPr>
          <p:cNvPr id="42" name="Google Shape;42;p18"/>
          <p:cNvSpPr/>
          <p:nvPr/>
        </p:nvSpPr>
        <p:spPr>
          <a:xfrm>
            <a:off x="0" y="-1"/>
            <a:ext cx="12192000" cy="4572001"/>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 name="Google Shape;43;p18"/>
          <p:cNvSpPr txBox="1">
            <a:spLocks noGrp="1"/>
          </p:cNvSpPr>
          <p:nvPr>
            <p:ph type="ctrTitle"/>
          </p:nvPr>
        </p:nvSpPr>
        <p:spPr>
          <a:xfrm>
            <a:off x="1440008" y="4960137"/>
            <a:ext cx="6789592"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Clr>
                <a:srgbClr val="464132"/>
              </a:buClr>
              <a:buSzPts val="4000"/>
              <a:buFont typeface="Arial"/>
              <a:buNone/>
              <a:defRPr sz="4000">
                <a:solidFill>
                  <a:srgbClr val="46413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ubTitle" idx="1"/>
          </p:nvPr>
        </p:nvSpPr>
        <p:spPr>
          <a:xfrm>
            <a:off x="8610600" y="4960137"/>
            <a:ext cx="3200400" cy="55131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800"/>
              <a:buNone/>
              <a:defRPr sz="1800">
                <a:solidFill>
                  <a:srgbClr val="7F7F7F"/>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
        <p:nvSpPr>
          <p:cNvPr id="45" name="Google Shape;45;p18"/>
          <p:cNvSpPr txBox="1">
            <a:spLocks noGrp="1"/>
          </p:cNvSpPr>
          <p:nvPr>
            <p:ph type="dt" idx="10"/>
          </p:nvPr>
        </p:nvSpPr>
        <p:spPr>
          <a:xfrm>
            <a:off x="144000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8"/>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8" name="Google Shape;48;p18"/>
          <p:cNvCxnSpPr/>
          <p:nvPr/>
        </p:nvCxnSpPr>
        <p:spPr>
          <a:xfrm rot="10800000">
            <a:off x="8386842" y="5264106"/>
            <a:ext cx="0" cy="914400"/>
          </a:xfrm>
          <a:prstGeom prst="straightConnector1">
            <a:avLst/>
          </a:prstGeom>
          <a:noFill/>
          <a:ln w="19050" cap="flat" cmpd="sng">
            <a:solidFill>
              <a:srgbClr val="7F7F7F"/>
            </a:solidFill>
            <a:prstDash val="solid"/>
            <a:round/>
            <a:headEnd type="none" w="sm" len="sm"/>
            <a:tailEnd type="none" w="sm" len="sm"/>
          </a:ln>
        </p:spPr>
      </p:cxnSp>
      <p:sp>
        <p:nvSpPr>
          <p:cNvPr id="49" name="Google Shape;49;p18"/>
          <p:cNvSpPr/>
          <p:nvPr/>
        </p:nvSpPr>
        <p:spPr>
          <a:xfrm>
            <a:off x="0" y="0"/>
            <a:ext cx="12192000" cy="45720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 name="Google Shape;50;p18"/>
          <p:cNvPicPr preferRelativeResize="0"/>
          <p:nvPr/>
        </p:nvPicPr>
        <p:blipFill rotWithShape="1">
          <a:blip r:embed="rId2">
            <a:alphaModFix/>
          </a:blip>
          <a:srcRect/>
          <a:stretch/>
        </p:blipFill>
        <p:spPr>
          <a:xfrm>
            <a:off x="0" y="5678842"/>
            <a:ext cx="1069299" cy="1066182"/>
          </a:xfrm>
          <a:prstGeom prst="rect">
            <a:avLst/>
          </a:prstGeom>
          <a:noFill/>
          <a:ln>
            <a:noFill/>
          </a:ln>
        </p:spPr>
      </p:pic>
      <p:pic>
        <p:nvPicPr>
          <p:cNvPr id="51" name="Google Shape;51;p18"/>
          <p:cNvPicPr preferRelativeResize="0"/>
          <p:nvPr/>
        </p:nvPicPr>
        <p:blipFill rotWithShape="1">
          <a:blip r:embed="rId3">
            <a:alphaModFix/>
          </a:blip>
          <a:srcRect/>
          <a:stretch/>
        </p:blipFill>
        <p:spPr>
          <a:xfrm>
            <a:off x="10083800" y="6092977"/>
            <a:ext cx="1727200" cy="33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19"/>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9"/>
          <p:cNvSpPr txBox="1">
            <a:spLocks noGrp="1"/>
          </p:cNvSpPr>
          <p:nvPr>
            <p:ph type="body" idx="1"/>
          </p:nvPr>
        </p:nvSpPr>
        <p:spPr>
          <a:xfrm>
            <a:off x="1024128"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Clr>
                <a:srgbClr val="7F7F7F"/>
              </a:buClr>
              <a:buSzPts val="1800"/>
              <a:buFont typeface="Arial"/>
              <a:buChar char="•"/>
              <a:defRPr/>
            </a:lvl2pPr>
            <a:lvl3pPr marL="1371600" lvl="2" indent="-317500" algn="l">
              <a:lnSpc>
                <a:spcPct val="90000"/>
              </a:lnSpc>
              <a:spcBef>
                <a:spcPts val="400"/>
              </a:spcBef>
              <a:spcAft>
                <a:spcPts val="0"/>
              </a:spcAft>
              <a:buClr>
                <a:srgbClr val="7F7F7F"/>
              </a:buClr>
              <a:buSzPts val="1400"/>
              <a:buFont typeface="Arial"/>
              <a:buChar char="•"/>
              <a:defRPr/>
            </a:lvl3pPr>
            <a:lvl4pPr marL="1828800" lvl="3" indent="-317500" algn="l">
              <a:lnSpc>
                <a:spcPct val="90000"/>
              </a:lnSpc>
              <a:spcBef>
                <a:spcPts val="400"/>
              </a:spcBef>
              <a:spcAft>
                <a:spcPts val="0"/>
              </a:spcAft>
              <a:buClr>
                <a:srgbClr val="7F7F7F"/>
              </a:buClr>
              <a:buSzPts val="1400"/>
              <a:buFont typeface="Arial"/>
              <a:buChar char="•"/>
              <a:defRPr/>
            </a:lvl4pPr>
            <a:lvl5pPr marL="2286000" lvl="4" indent="-317500" algn="l">
              <a:lnSpc>
                <a:spcPct val="90000"/>
              </a:lnSpc>
              <a:spcBef>
                <a:spcPts val="400"/>
              </a:spcBef>
              <a:spcAft>
                <a:spcPts val="0"/>
              </a:spcAft>
              <a:buClr>
                <a:srgbClr val="7F7F7F"/>
              </a:buClr>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19"/>
          <p:cNvSpPr txBox="1">
            <a:spLocks noGrp="1"/>
          </p:cNvSpPr>
          <p:nvPr>
            <p:ph type="body" idx="2"/>
          </p:nvPr>
        </p:nvSpPr>
        <p:spPr>
          <a:xfrm>
            <a:off x="5989320" y="2286000"/>
            <a:ext cx="4754880" cy="402336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Clr>
                <a:srgbClr val="7F7F7F"/>
              </a:buClr>
              <a:buSzPts val="1800"/>
              <a:buFont typeface="Arial"/>
              <a:buChar char="•"/>
              <a:defRPr/>
            </a:lvl2pPr>
            <a:lvl3pPr marL="1371600" lvl="2" indent="-317500" algn="l">
              <a:lnSpc>
                <a:spcPct val="90000"/>
              </a:lnSpc>
              <a:spcBef>
                <a:spcPts val="400"/>
              </a:spcBef>
              <a:spcAft>
                <a:spcPts val="0"/>
              </a:spcAft>
              <a:buClr>
                <a:srgbClr val="7F7F7F"/>
              </a:buClr>
              <a:buSzPts val="1400"/>
              <a:buFont typeface="Arial"/>
              <a:buChar char="•"/>
              <a:defRPr/>
            </a:lvl3pPr>
            <a:lvl4pPr marL="1828800" lvl="3" indent="-317500" algn="l">
              <a:lnSpc>
                <a:spcPct val="90000"/>
              </a:lnSpc>
              <a:spcBef>
                <a:spcPts val="400"/>
              </a:spcBef>
              <a:spcAft>
                <a:spcPts val="0"/>
              </a:spcAft>
              <a:buClr>
                <a:srgbClr val="7F7F7F"/>
              </a:buClr>
              <a:buSzPts val="1400"/>
              <a:buFont typeface="Arial"/>
              <a:buChar char="•"/>
              <a:defRPr/>
            </a:lvl4pPr>
            <a:lvl5pPr marL="2286000" lvl="4" indent="-317500" algn="l">
              <a:lnSpc>
                <a:spcPct val="90000"/>
              </a:lnSpc>
              <a:spcBef>
                <a:spcPts val="400"/>
              </a:spcBef>
              <a:spcAft>
                <a:spcPts val="0"/>
              </a:spcAft>
              <a:buClr>
                <a:srgbClr val="7F7F7F"/>
              </a:buClr>
              <a:buSzPts val="1400"/>
              <a:buFont typeface="Arial"/>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6" name="Google Shape;56;p19"/>
          <p:cNvSpPr txBox="1">
            <a:spLocks noGrp="1"/>
          </p:cNvSpPr>
          <p:nvPr>
            <p:ph type="dt" idx="10"/>
          </p:nvPr>
        </p:nvSpPr>
        <p:spPr>
          <a:xfrm>
            <a:off x="1151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59" name="Google Shape;59;p19"/>
          <p:cNvPicPr preferRelativeResize="0"/>
          <p:nvPr/>
        </p:nvPicPr>
        <p:blipFill rotWithShape="1">
          <a:blip r:embed="rId2">
            <a:alphaModFix/>
          </a:blip>
          <a:srcRect/>
          <a:stretch/>
        </p:blipFill>
        <p:spPr>
          <a:xfrm>
            <a:off x="10083800" y="6092977"/>
            <a:ext cx="1727200" cy="33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20"/>
          <p:cNvSpPr txBox="1">
            <a:spLocks noGrp="1"/>
          </p:cNvSpPr>
          <p:nvPr>
            <p:ph type="title"/>
          </p:nvPr>
        </p:nvSpPr>
        <p:spPr>
          <a:xfrm>
            <a:off x="1024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0"/>
          <p:cNvSpPr txBox="1">
            <a:spLocks noGrp="1"/>
          </p:cNvSpPr>
          <p:nvPr>
            <p:ph type="body" idx="1"/>
          </p:nvPr>
        </p:nvSpPr>
        <p:spPr>
          <a:xfrm>
            <a:off x="1024128"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rgbClr val="464132"/>
                </a:solidFill>
                <a:latin typeface="Arial"/>
                <a:ea typeface="Arial"/>
                <a:cs typeface="Arial"/>
                <a:sym typeface="Aria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3" name="Google Shape;63;p20"/>
          <p:cNvSpPr txBox="1">
            <a:spLocks noGrp="1"/>
          </p:cNvSpPr>
          <p:nvPr>
            <p:ph type="body" idx="2"/>
          </p:nvPr>
        </p:nvSpPr>
        <p:spPr>
          <a:xfrm>
            <a:off x="1024128"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Clr>
                <a:srgbClr val="7F7F7F"/>
              </a:buClr>
              <a:buSzPts val="1800"/>
              <a:buFont typeface="Noto Sans Symbols"/>
              <a:buChar char="▪"/>
              <a:defRPr/>
            </a:lvl2pPr>
            <a:lvl3pPr marL="1371600" lvl="2" indent="-317500" algn="l">
              <a:lnSpc>
                <a:spcPct val="90000"/>
              </a:lnSpc>
              <a:spcBef>
                <a:spcPts val="400"/>
              </a:spcBef>
              <a:spcAft>
                <a:spcPts val="0"/>
              </a:spcAft>
              <a:buClr>
                <a:srgbClr val="7F7F7F"/>
              </a:buClr>
              <a:buSzPts val="1400"/>
              <a:buFont typeface="Noto Sans Symbols"/>
              <a:buChar char="▪"/>
              <a:defRPr/>
            </a:lvl3pPr>
            <a:lvl4pPr marL="1828800" lvl="3" indent="-317500" algn="l">
              <a:lnSpc>
                <a:spcPct val="90000"/>
              </a:lnSpc>
              <a:spcBef>
                <a:spcPts val="400"/>
              </a:spcBef>
              <a:spcAft>
                <a:spcPts val="0"/>
              </a:spcAft>
              <a:buClr>
                <a:srgbClr val="7F7F7F"/>
              </a:buClr>
              <a:buSzPts val="1400"/>
              <a:buFont typeface="Noto Sans Symbols"/>
              <a:buChar char="▪"/>
              <a:defRPr/>
            </a:lvl4pPr>
            <a:lvl5pPr marL="2286000" lvl="4" indent="-317500" algn="l">
              <a:lnSpc>
                <a:spcPct val="90000"/>
              </a:lnSpc>
              <a:spcBef>
                <a:spcPts val="400"/>
              </a:spcBef>
              <a:spcAft>
                <a:spcPts val="0"/>
              </a:spcAft>
              <a:buClr>
                <a:srgbClr val="7F7F7F"/>
              </a:buClr>
              <a:buSzPts val="1400"/>
              <a:buFont typeface="Noto Sans Symbols"/>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4" name="Google Shape;64;p20"/>
          <p:cNvSpPr txBox="1">
            <a:spLocks noGrp="1"/>
          </p:cNvSpPr>
          <p:nvPr>
            <p:ph type="body" idx="3"/>
          </p:nvPr>
        </p:nvSpPr>
        <p:spPr>
          <a:xfrm>
            <a:off x="5989320" y="2179636"/>
            <a:ext cx="475488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300"/>
              <a:buNone/>
              <a:defRPr sz="2300" b="0" cap="none">
                <a:solidFill>
                  <a:srgbClr val="464132"/>
                </a:solidFill>
                <a:latin typeface="Arial"/>
                <a:ea typeface="Arial"/>
                <a:cs typeface="Arial"/>
                <a:sym typeface="Aria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5" name="Google Shape;65;p20"/>
          <p:cNvSpPr txBox="1">
            <a:spLocks noGrp="1"/>
          </p:cNvSpPr>
          <p:nvPr>
            <p:ph type="body" idx="4"/>
          </p:nvPr>
        </p:nvSpPr>
        <p:spPr>
          <a:xfrm>
            <a:off x="5989320" y="2967788"/>
            <a:ext cx="4754880" cy="3341572"/>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Clr>
                <a:srgbClr val="7F7F7F"/>
              </a:buClr>
              <a:buSzPts val="1800"/>
              <a:buFont typeface="Noto Sans Symbols"/>
              <a:buChar char="▪"/>
              <a:defRPr/>
            </a:lvl2pPr>
            <a:lvl3pPr marL="1371600" lvl="2" indent="-317500" algn="l">
              <a:lnSpc>
                <a:spcPct val="90000"/>
              </a:lnSpc>
              <a:spcBef>
                <a:spcPts val="400"/>
              </a:spcBef>
              <a:spcAft>
                <a:spcPts val="0"/>
              </a:spcAft>
              <a:buClr>
                <a:srgbClr val="7F7F7F"/>
              </a:buClr>
              <a:buSzPts val="1400"/>
              <a:buFont typeface="Noto Sans Symbols"/>
              <a:buChar char="▪"/>
              <a:defRPr/>
            </a:lvl3pPr>
            <a:lvl4pPr marL="1828800" lvl="3" indent="-317500" algn="l">
              <a:lnSpc>
                <a:spcPct val="90000"/>
              </a:lnSpc>
              <a:spcBef>
                <a:spcPts val="400"/>
              </a:spcBef>
              <a:spcAft>
                <a:spcPts val="0"/>
              </a:spcAft>
              <a:buClr>
                <a:srgbClr val="7F7F7F"/>
              </a:buClr>
              <a:buSzPts val="1400"/>
              <a:buFont typeface="Noto Sans Symbols"/>
              <a:buChar char="▪"/>
              <a:defRPr/>
            </a:lvl4pPr>
            <a:lvl5pPr marL="2286000" lvl="4" indent="-317500" algn="l">
              <a:lnSpc>
                <a:spcPct val="90000"/>
              </a:lnSpc>
              <a:spcBef>
                <a:spcPts val="400"/>
              </a:spcBef>
              <a:spcAft>
                <a:spcPts val="0"/>
              </a:spcAft>
              <a:buClr>
                <a:srgbClr val="7F7F7F"/>
              </a:buClr>
              <a:buSzPts val="1400"/>
              <a:buFont typeface="Noto Sans Symbols"/>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6" name="Google Shape;66;p20"/>
          <p:cNvSpPr txBox="1">
            <a:spLocks noGrp="1"/>
          </p:cNvSpPr>
          <p:nvPr>
            <p:ph type="dt" idx="10"/>
          </p:nvPr>
        </p:nvSpPr>
        <p:spPr>
          <a:xfrm>
            <a:off x="1151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0"/>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69" name="Google Shape;69;p20"/>
          <p:cNvPicPr preferRelativeResize="0"/>
          <p:nvPr/>
        </p:nvPicPr>
        <p:blipFill rotWithShape="1">
          <a:blip r:embed="rId2">
            <a:alphaModFix/>
          </a:blip>
          <a:srcRect/>
          <a:stretch/>
        </p:blipFill>
        <p:spPr>
          <a:xfrm>
            <a:off x="10083800" y="6092977"/>
            <a:ext cx="1727200" cy="33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21"/>
          <p:cNvSpPr txBox="1">
            <a:spLocks noGrp="1"/>
          </p:cNvSpPr>
          <p:nvPr>
            <p:ph type="title"/>
          </p:nvPr>
        </p:nvSpPr>
        <p:spPr>
          <a:xfrm>
            <a:off x="1151128" y="585216"/>
            <a:ext cx="9720072"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46413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dt" idx="10"/>
          </p:nvPr>
        </p:nvSpPr>
        <p:spPr>
          <a:xfrm>
            <a:off x="1151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21"/>
          <p:cNvPicPr preferRelativeResize="0"/>
          <p:nvPr/>
        </p:nvPicPr>
        <p:blipFill rotWithShape="1">
          <a:blip r:embed="rId2">
            <a:alphaModFix/>
          </a:blip>
          <a:srcRect/>
          <a:stretch/>
        </p:blipFill>
        <p:spPr>
          <a:xfrm>
            <a:off x="10083800" y="6092977"/>
            <a:ext cx="1727200" cy="3302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6"/>
        <p:cNvGrpSpPr/>
        <p:nvPr/>
      </p:nvGrpSpPr>
      <p:grpSpPr>
        <a:xfrm>
          <a:off x="0" y="0"/>
          <a:ext cx="0" cy="0"/>
          <a:chOff x="0" y="0"/>
          <a:chExt cx="0" cy="0"/>
        </a:xfrm>
      </p:grpSpPr>
      <p:sp>
        <p:nvSpPr>
          <p:cNvPr id="77" name="Google Shape;77;p22"/>
          <p:cNvSpPr txBox="1">
            <a:spLocks noGrp="1"/>
          </p:cNvSpPr>
          <p:nvPr>
            <p:ph type="dt" idx="10"/>
          </p:nvPr>
        </p:nvSpPr>
        <p:spPr>
          <a:xfrm>
            <a:off x="1151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0" name="Google Shape;80;p22"/>
          <p:cNvPicPr preferRelativeResize="0"/>
          <p:nvPr/>
        </p:nvPicPr>
        <p:blipFill rotWithShape="1">
          <a:blip r:embed="rId2">
            <a:alphaModFix/>
          </a:blip>
          <a:srcRect/>
          <a:stretch/>
        </p:blipFill>
        <p:spPr>
          <a:xfrm>
            <a:off x="0" y="5678842"/>
            <a:ext cx="1069299" cy="1066182"/>
          </a:xfrm>
          <a:prstGeom prst="rect">
            <a:avLst/>
          </a:prstGeom>
          <a:noFill/>
          <a:ln>
            <a:noFill/>
          </a:ln>
        </p:spPr>
      </p:pic>
      <p:pic>
        <p:nvPicPr>
          <p:cNvPr id="81" name="Google Shape;81;p22"/>
          <p:cNvPicPr preferRelativeResize="0"/>
          <p:nvPr/>
        </p:nvPicPr>
        <p:blipFill rotWithShape="1">
          <a:blip r:embed="rId3">
            <a:alphaModFix/>
          </a:blip>
          <a:srcRect/>
          <a:stretch/>
        </p:blipFill>
        <p:spPr>
          <a:xfrm>
            <a:off x="10083800" y="6092977"/>
            <a:ext cx="1727200" cy="33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23"/>
          <p:cNvSpPr txBox="1">
            <a:spLocks noGrp="1"/>
          </p:cNvSpPr>
          <p:nvPr>
            <p:ph type="title"/>
          </p:nvPr>
        </p:nvSpPr>
        <p:spPr>
          <a:xfrm>
            <a:off x="1024128" y="471509"/>
            <a:ext cx="438912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464132"/>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3"/>
          <p:cNvSpPr txBox="1">
            <a:spLocks noGrp="1"/>
          </p:cNvSpPr>
          <p:nvPr>
            <p:ph type="body" idx="1"/>
          </p:nvPr>
        </p:nvSpPr>
        <p:spPr>
          <a:xfrm>
            <a:off x="5715000" y="822960"/>
            <a:ext cx="5678424" cy="5184648"/>
          </a:xfrm>
          <a:prstGeom prst="rect">
            <a:avLst/>
          </a:prstGeom>
          <a:noFill/>
          <a:ln>
            <a:noFill/>
          </a:ln>
        </p:spPr>
        <p:txBody>
          <a:bodyPr spcFirstLastPara="1" wrap="square" lIns="45700" tIns="45700" rIns="45700" bIns="45700" anchor="t" anchorCtr="0">
            <a:normAutofit/>
          </a:bodyPr>
          <a:lstStyle>
            <a:lvl1pPr marL="457200" lvl="0" indent="-381000" algn="l">
              <a:lnSpc>
                <a:spcPct val="90000"/>
              </a:lnSpc>
              <a:spcBef>
                <a:spcPts val="1200"/>
              </a:spcBef>
              <a:spcAft>
                <a:spcPts val="0"/>
              </a:spcAft>
              <a:buSzPts val="2400"/>
              <a:buChar char=" "/>
              <a:defRPr sz="2400"/>
            </a:lvl1pPr>
            <a:lvl2pPr marL="914400" lvl="1" indent="-355600" algn="l">
              <a:lnSpc>
                <a:spcPct val="90000"/>
              </a:lnSpc>
              <a:spcBef>
                <a:spcPts val="200"/>
              </a:spcBef>
              <a:spcAft>
                <a:spcPts val="0"/>
              </a:spcAft>
              <a:buClr>
                <a:srgbClr val="7F7F7F"/>
              </a:buClr>
              <a:buSzPts val="2000"/>
              <a:buChar char="?"/>
              <a:defRPr sz="2000"/>
            </a:lvl2pPr>
            <a:lvl3pPr marL="1371600" lvl="2" indent="-330200" algn="l">
              <a:lnSpc>
                <a:spcPct val="90000"/>
              </a:lnSpc>
              <a:spcBef>
                <a:spcPts val="400"/>
              </a:spcBef>
              <a:spcAft>
                <a:spcPts val="0"/>
              </a:spcAft>
              <a:buClr>
                <a:srgbClr val="7F7F7F"/>
              </a:buClr>
              <a:buSzPts val="1600"/>
              <a:buChar char="?"/>
              <a:defRPr sz="1600"/>
            </a:lvl3pPr>
            <a:lvl4pPr marL="1828800" lvl="3" indent="-330200" algn="l">
              <a:lnSpc>
                <a:spcPct val="90000"/>
              </a:lnSpc>
              <a:spcBef>
                <a:spcPts val="400"/>
              </a:spcBef>
              <a:spcAft>
                <a:spcPts val="0"/>
              </a:spcAft>
              <a:buClr>
                <a:srgbClr val="7F7F7F"/>
              </a:buClr>
              <a:buSzPts val="1600"/>
              <a:buChar char="?"/>
              <a:defRPr sz="1600"/>
            </a:lvl4pPr>
            <a:lvl5pPr marL="2286000" lvl="4" indent="-330200" algn="l">
              <a:lnSpc>
                <a:spcPct val="90000"/>
              </a:lnSpc>
              <a:spcBef>
                <a:spcPts val="400"/>
              </a:spcBef>
              <a:spcAft>
                <a:spcPts val="0"/>
              </a:spcAft>
              <a:buClr>
                <a:srgbClr val="7F7F7F"/>
              </a:buClr>
              <a:buSzPts val="1600"/>
              <a:buChar char="?"/>
              <a:defRPr sz="1600"/>
            </a:lvl5pPr>
            <a:lvl6pPr marL="2743200" lvl="5" indent="-330200" algn="l">
              <a:lnSpc>
                <a:spcPct val="90000"/>
              </a:lnSpc>
              <a:spcBef>
                <a:spcPts val="400"/>
              </a:spcBef>
              <a:spcAft>
                <a:spcPts val="0"/>
              </a:spcAft>
              <a:buSzPts val="1600"/>
              <a:buChar char="?"/>
              <a:defRPr sz="1600"/>
            </a:lvl6pPr>
            <a:lvl7pPr marL="3200400" lvl="6" indent="-330200" algn="l">
              <a:lnSpc>
                <a:spcPct val="90000"/>
              </a:lnSpc>
              <a:spcBef>
                <a:spcPts val="400"/>
              </a:spcBef>
              <a:spcAft>
                <a:spcPts val="0"/>
              </a:spcAft>
              <a:buSzPts val="1600"/>
              <a:buChar char="?"/>
              <a:defRPr sz="1600"/>
            </a:lvl7pPr>
            <a:lvl8pPr marL="3657600" lvl="7" indent="-330200" algn="l">
              <a:lnSpc>
                <a:spcPct val="90000"/>
              </a:lnSpc>
              <a:spcBef>
                <a:spcPts val="400"/>
              </a:spcBef>
              <a:spcAft>
                <a:spcPts val="0"/>
              </a:spcAft>
              <a:buSzPts val="1600"/>
              <a:buChar char="?"/>
              <a:defRPr sz="1600"/>
            </a:lvl8pPr>
            <a:lvl9pPr marL="4114800" lvl="8" indent="-330200" algn="l">
              <a:lnSpc>
                <a:spcPct val="90000"/>
              </a:lnSpc>
              <a:spcBef>
                <a:spcPts val="400"/>
              </a:spcBef>
              <a:spcAft>
                <a:spcPts val="400"/>
              </a:spcAft>
              <a:buSzPts val="1600"/>
              <a:buChar char="?"/>
              <a:defRPr sz="1600"/>
            </a:lvl9pPr>
          </a:lstStyle>
          <a:p>
            <a:endParaRPr/>
          </a:p>
        </p:txBody>
      </p:sp>
      <p:sp>
        <p:nvSpPr>
          <p:cNvPr id="85" name="Google Shape;85;p23"/>
          <p:cNvSpPr txBox="1">
            <a:spLocks noGrp="1"/>
          </p:cNvSpPr>
          <p:nvPr>
            <p:ph type="body" idx="2"/>
          </p:nvPr>
        </p:nvSpPr>
        <p:spPr>
          <a:xfrm>
            <a:off x="1024128" y="2257506"/>
            <a:ext cx="438912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6" name="Google Shape;86;p23"/>
          <p:cNvSpPr txBox="1">
            <a:spLocks noGrp="1"/>
          </p:cNvSpPr>
          <p:nvPr>
            <p:ph type="dt" idx="10"/>
          </p:nvPr>
        </p:nvSpPr>
        <p:spPr>
          <a:xfrm>
            <a:off x="1151128" y="6470704"/>
            <a:ext cx="2154142"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3"/>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rgbClr val="A5A5A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3"/>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89" name="Google Shape;89;p23"/>
          <p:cNvPicPr preferRelativeResize="0"/>
          <p:nvPr/>
        </p:nvPicPr>
        <p:blipFill rotWithShape="1">
          <a:blip r:embed="rId2">
            <a:alphaModFix/>
          </a:blip>
          <a:srcRect/>
          <a:stretch/>
        </p:blipFill>
        <p:spPr>
          <a:xfrm>
            <a:off x="10083800" y="6092977"/>
            <a:ext cx="1727200" cy="330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1151128" y="585216"/>
            <a:ext cx="9720072" cy="1499616"/>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464132"/>
              </a:buClr>
              <a:buSzPts val="5000"/>
              <a:buFont typeface="Arial"/>
              <a:buNone/>
              <a:defRPr sz="5000" b="0" i="0" u="none" strike="noStrike" cap="none">
                <a:solidFill>
                  <a:srgbClr val="46413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1151128" y="2286000"/>
            <a:ext cx="9720071" cy="4023360"/>
          </a:xfrm>
          <a:prstGeom prst="rect">
            <a:avLst/>
          </a:prstGeom>
          <a:noFill/>
          <a:ln>
            <a:noFill/>
          </a:ln>
        </p:spPr>
        <p:txBody>
          <a:bodyPr spcFirstLastPara="1" wrap="square" lIns="45700" tIns="45700" rIns="45700" bIns="45700" anchor="t" anchorCtr="0">
            <a:normAutofit/>
          </a:bodyPr>
          <a:lstStyle>
            <a:lvl1pPr marL="457200" marR="0" lvl="0" indent="-368300" algn="l" rtl="0">
              <a:lnSpc>
                <a:spcPct val="90000"/>
              </a:lnSpc>
              <a:spcBef>
                <a:spcPts val="1200"/>
              </a:spcBef>
              <a:spcAft>
                <a:spcPts val="0"/>
              </a:spcAft>
              <a:buClr>
                <a:schemeClr val="accent2"/>
              </a:buClr>
              <a:buSzPts val="2200"/>
              <a:buFont typeface="Twentieth Century"/>
              <a:buChar char=" "/>
              <a:defRPr sz="2200" b="0" i="0" u="none" strike="noStrike" cap="none">
                <a:solidFill>
                  <a:schemeClr val="dk1"/>
                </a:solidFill>
                <a:latin typeface="Arial"/>
                <a:ea typeface="Arial"/>
                <a:cs typeface="Arial"/>
                <a:sym typeface="Arial"/>
              </a:defRPr>
            </a:lvl1pPr>
            <a:lvl2pPr marL="914400" marR="0" lvl="1" indent="-342900" algn="l" rtl="0">
              <a:lnSpc>
                <a:spcPct val="90000"/>
              </a:lnSpc>
              <a:spcBef>
                <a:spcPts val="200"/>
              </a:spcBef>
              <a:spcAft>
                <a:spcPts val="0"/>
              </a:spcAft>
              <a:buClr>
                <a:srgbClr val="7F7F7F"/>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17500" algn="l" rtl="0">
              <a:lnSpc>
                <a:spcPct val="90000"/>
              </a:lnSpc>
              <a:spcBef>
                <a:spcPts val="400"/>
              </a:spcBef>
              <a:spcAft>
                <a:spcPts val="0"/>
              </a:spcAft>
              <a:buClr>
                <a:srgbClr val="7F7F7F"/>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400"/>
              </a:spcBef>
              <a:spcAft>
                <a:spcPts val="0"/>
              </a:spcAft>
              <a:buClr>
                <a:srgbClr val="7F7F7F"/>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400"/>
              </a:spcBef>
              <a:spcAft>
                <a:spcPts val="0"/>
              </a:spcAft>
              <a:buClr>
                <a:srgbClr val="7F7F7F"/>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accent2"/>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2"/>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8" name="Google Shape;8;p15"/>
          <p:cNvSpPr txBox="1">
            <a:spLocks noGrp="1"/>
          </p:cNvSpPr>
          <p:nvPr>
            <p:ph type="dt" idx="10"/>
          </p:nvPr>
        </p:nvSpPr>
        <p:spPr>
          <a:xfrm>
            <a:off x="1151128" y="6470704"/>
            <a:ext cx="2154142"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A5A5A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5"/>
          <p:cNvSpPr txBox="1">
            <a:spLocks noGrp="1"/>
          </p:cNvSpPr>
          <p:nvPr>
            <p:ph type="ftr" idx="11"/>
          </p:nvPr>
        </p:nvSpPr>
        <p:spPr>
          <a:xfrm>
            <a:off x="4842932" y="6470704"/>
            <a:ext cx="5901458"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A5A5A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5"/>
          <p:cNvSpPr txBox="1">
            <a:spLocks noGrp="1"/>
          </p:cNvSpPr>
          <p:nvPr>
            <p:ph type="sldNum" idx="12"/>
          </p:nvPr>
        </p:nvSpPr>
        <p:spPr>
          <a:xfrm>
            <a:off x="10837334" y="6470704"/>
            <a:ext cx="973666" cy="27432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11" name="Google Shape;11;p15"/>
          <p:cNvCxnSpPr/>
          <p:nvPr/>
        </p:nvCxnSpPr>
        <p:spPr>
          <a:xfrm rot="10800000">
            <a:off x="762000" y="826324"/>
            <a:ext cx="0" cy="914400"/>
          </a:xfrm>
          <a:prstGeom prst="straightConnector1">
            <a:avLst/>
          </a:prstGeom>
          <a:noFill/>
          <a:ln w="22225" cap="flat" cmpd="sng">
            <a:solidFill>
              <a:srgbClr val="A5A5A5"/>
            </a:solidFill>
            <a:prstDash val="solid"/>
            <a:round/>
            <a:headEnd type="none" w="sm" len="sm"/>
            <a:tailEnd type="none" w="sm" len="sm"/>
          </a:ln>
        </p:spPr>
      </p:cxnSp>
      <p:pic>
        <p:nvPicPr>
          <p:cNvPr id="12" name="Google Shape;12;p15"/>
          <p:cNvPicPr preferRelativeResize="0"/>
          <p:nvPr/>
        </p:nvPicPr>
        <p:blipFill rotWithShape="1">
          <a:blip r:embed="rId14">
            <a:alphaModFix/>
          </a:blip>
          <a:srcRect/>
          <a:stretch/>
        </p:blipFill>
        <p:spPr>
          <a:xfrm>
            <a:off x="0" y="5678842"/>
            <a:ext cx="1069299" cy="106618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ules.mt.gov/gateway/ruleno.asp?RN=10.55.60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rules.mt.gov/gateway/RuleNo.asp?RN=10%2E55%2E601"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VCIeFSEkHWjiaXWU554gtyhdr2vZfgPy/view?usp=shar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file/d/1UTKWgdGfflfobPimWKV8tsr9JY10a5do/view?usp=shar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drive.google.com/file/d/14jUE1kMy1bKnomSrroA48_bWw4rgKifz/view?usp=sharing" TargetMode="External"/><Relationship Id="rId4" Type="http://schemas.openxmlformats.org/officeDocument/2006/relationships/hyperlink" Target="https://drive.google.com/file/d/1b2q_Eyxhdb3pb2yguF3PMif2WIZXWArH/view?usp=shar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1rFCGgnLO6zPKJKcVTpohSoFzzyOQ4zC4/view?usp=shar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t-gov.zoom.us/j/85904973164?pwd=V2JGbGFoNE1rVmx3Z29mVUJwKy9xdz0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opi.mt.gov/Leadership/Assessment-Accountability/School-Accreditation" TargetMode="External"/><Relationship Id="rId4" Type="http://schemas.openxmlformats.org/officeDocument/2006/relationships/hyperlink" Target="mailto:OPIACCRED@mt.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pi.mt.gov/Leadership/Data-Reporting/AIM-Achievement-in-Montan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hyperlink" Target="mailto:michelle.price@mt.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eller.bresler@mt.gov" TargetMode="External"/><Relationship Id="rId5" Type="http://schemas.openxmlformats.org/officeDocument/2006/relationships/hyperlink" Target="mailto:cert@mt.gov"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rules.mt.gov/gateway/ruleno.asp?RN=10%2E55%2E606"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rules.mt.gov/gateway/ruleno.asp?RN=10.55.606"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9kAX1Ycc_JljuY3OWx7HguPZo9HNXNY4/edit?usp=drive_link&amp;ouid=113047071641457443114&amp;rtpof=true&amp;sd=tru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rive.google.com/file/d/1NSAgDoJ0rsf6brHWfyYOn65Wzhmni_cg/view?usp=drive_lin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48bfcaf1fd_0_0">
            <a:extLst>
              <a:ext uri="{C183D7F6-B498-43B3-948B-1728B52AA6E4}">
                <adec:decorative xmlns:adec="http://schemas.microsoft.com/office/drawing/2017/decorative" val="1"/>
              </a:ext>
            </a:extLst>
          </p:cNvPr>
          <p:cNvSpPr/>
          <p:nvPr/>
        </p:nvSpPr>
        <p:spPr>
          <a:xfrm>
            <a:off x="3084945" y="3860754"/>
            <a:ext cx="5948400" cy="45600"/>
          </a:xfrm>
          <a:prstGeom prst="rect">
            <a:avLst/>
          </a:prstGeom>
          <a:solidFill>
            <a:srgbClr val="DBDBDB"/>
          </a:solidFill>
          <a:ln w="9525" cap="flat" cmpd="sng">
            <a:solidFill>
              <a:srgbClr val="D7D7D7"/>
            </a:solidFill>
            <a:prstDash val="solid"/>
            <a:round/>
            <a:headEnd type="none" w="sm" len="sm"/>
            <a:tailEnd type="none" w="sm" len="sm"/>
          </a:ln>
          <a:effectLst>
            <a:outerShdw blurRad="40000" dist="23000" dir="5400000" rotWithShape="0">
              <a:srgbClr val="000000">
                <a:alpha val="32941"/>
              </a:srgbClr>
            </a:outerShdw>
          </a:effectLst>
        </p:spPr>
        <p:txBody>
          <a:bodyPr spcFirstLastPara="1" wrap="square" lIns="117825" tIns="58900" rIns="117825" bIns="58900" anchor="ctr" anchorCtr="0">
            <a:noAutofit/>
          </a:bodyPr>
          <a:lstStyle/>
          <a:p>
            <a:pPr marL="0" marR="0" lvl="0" indent="0" algn="ctr" rtl="0">
              <a:lnSpc>
                <a:spcPct val="100000"/>
              </a:lnSpc>
              <a:spcBef>
                <a:spcPts val="0"/>
              </a:spcBef>
              <a:spcAft>
                <a:spcPts val="0"/>
              </a:spcAft>
              <a:buClr>
                <a:schemeClr val="lt1"/>
              </a:buClr>
              <a:buSzPts val="2300"/>
              <a:buFont typeface="Arial"/>
              <a:buNone/>
            </a:pPr>
            <a:endParaRPr sz="2300" b="0" i="0" u="none" strike="noStrike" cap="none">
              <a:solidFill>
                <a:srgbClr val="FFFFFF"/>
              </a:solidFill>
              <a:latin typeface="Calibri"/>
              <a:ea typeface="Calibri"/>
              <a:cs typeface="Calibri"/>
              <a:sym typeface="Calibri"/>
            </a:endParaRPr>
          </a:p>
        </p:txBody>
      </p:sp>
      <p:sp>
        <p:nvSpPr>
          <p:cNvPr id="122" name="Google Shape;122;g248bfcaf1fd_0_0"/>
          <p:cNvSpPr txBox="1">
            <a:spLocks noGrp="1"/>
          </p:cNvSpPr>
          <p:nvPr>
            <p:ph type="title" idx="4294967295"/>
          </p:nvPr>
        </p:nvSpPr>
        <p:spPr>
          <a:xfrm>
            <a:off x="431192" y="2565560"/>
            <a:ext cx="11604000" cy="915300"/>
          </a:xfrm>
          <a:prstGeom prst="rect">
            <a:avLst/>
          </a:prstGeom>
          <a:noFill/>
          <a:ln>
            <a:noFill/>
            <a:prstDash/>
          </a:ln>
          <a:effectLst/>
        </p:spPr>
        <p:txBody>
          <a:bodyPr rot="0" spcFirstLastPara="1" vertOverflow="overflow" horzOverflow="overflow" vert="horz" wrap="square" lIns="117825" tIns="117825" rIns="117825" bIns="1178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4500"/>
              <a:buFont typeface="Arial"/>
              <a:buNone/>
              <a:tabLst/>
              <a:defRPr/>
            </a:pPr>
            <a:r>
              <a:rPr kumimoji="0" lang="en-US" sz="4400" b="0" i="0" u="none" strike="noStrike" kern="0" cap="none" spc="0" normalizeH="0" baseline="0" noProof="0" dirty="0">
                <a:ln>
                  <a:noFill/>
                </a:ln>
                <a:solidFill>
                  <a:schemeClr val="lt1"/>
                </a:solidFill>
                <a:effectLst/>
                <a:uLnTx/>
                <a:uFillTx/>
                <a:latin typeface="Gill Sans"/>
                <a:ea typeface="Gill Sans"/>
                <a:cs typeface="Gill Sans"/>
                <a:sym typeface="Gill Sans"/>
              </a:rPr>
              <a:t>Accreditation Process 2023-24</a:t>
            </a:r>
          </a:p>
        </p:txBody>
      </p:sp>
      <p:sp>
        <p:nvSpPr>
          <p:cNvPr id="123" name="Google Shape;123;g248bfcaf1fd_0_0" descr="Small Schools Deep Dive"/>
          <p:cNvSpPr txBox="1"/>
          <p:nvPr/>
        </p:nvSpPr>
        <p:spPr>
          <a:xfrm>
            <a:off x="2908600" y="3985620"/>
            <a:ext cx="6374700" cy="930600"/>
          </a:xfrm>
          <a:prstGeom prst="rect">
            <a:avLst/>
          </a:prstGeom>
          <a:noFill/>
          <a:ln>
            <a:noFill/>
          </a:ln>
        </p:spPr>
        <p:txBody>
          <a:bodyPr spcFirstLastPara="1" wrap="square" lIns="117825" tIns="117825" rIns="117825" bIns="117825" anchor="t" anchorCtr="0">
            <a:spAutoFit/>
          </a:bodyPr>
          <a:lstStyle/>
          <a:p>
            <a:pPr marL="0" marR="0" lvl="0" indent="0" algn="ctr"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Gill Sans"/>
              <a:ea typeface="Gill Sans"/>
              <a:cs typeface="Gill Sans"/>
              <a:sym typeface="Gill Sans"/>
            </a:endParaRPr>
          </a:p>
        </p:txBody>
      </p:sp>
      <p:sp>
        <p:nvSpPr>
          <p:cNvPr id="124" name="Google Shape;124;g248bfcaf1fd_0_0"/>
          <p:cNvSpPr txBox="1"/>
          <p:nvPr/>
        </p:nvSpPr>
        <p:spPr>
          <a:xfrm>
            <a:off x="544016" y="5254902"/>
            <a:ext cx="11103900" cy="919500"/>
          </a:xfrm>
          <a:prstGeom prst="rect">
            <a:avLst/>
          </a:prstGeom>
          <a:noFill/>
          <a:ln>
            <a:noFill/>
          </a:ln>
        </p:spPr>
        <p:txBody>
          <a:bodyPr spcFirstLastPara="1" wrap="square" lIns="117825" tIns="58900" rIns="117825" bIns="58900" anchor="t" anchorCtr="0">
            <a:spAutoFit/>
          </a:bodyPr>
          <a:lstStyle/>
          <a:p>
            <a:pPr marL="0" marR="0" lvl="0" indent="0" algn="ctr" rtl="0">
              <a:lnSpc>
                <a:spcPct val="100000"/>
              </a:lnSpc>
              <a:spcBef>
                <a:spcPts val="0"/>
              </a:spcBef>
              <a:spcAft>
                <a:spcPts val="0"/>
              </a:spcAft>
              <a:buClr>
                <a:srgbClr val="9E9A97"/>
              </a:buClr>
              <a:buSzPts val="2300"/>
              <a:buFont typeface="Candara"/>
              <a:buNone/>
            </a:pPr>
            <a:r>
              <a:rPr lang="en-US" sz="2600" b="0" i="0" u="none" strike="noStrike" cap="none">
                <a:solidFill>
                  <a:schemeClr val="dk1"/>
                </a:solidFill>
                <a:latin typeface="Candara"/>
                <a:ea typeface="Candara"/>
                <a:cs typeface="Candara"/>
                <a:sym typeface="Candara"/>
              </a:rPr>
              <a:t>Office of Public Instruction Staff</a:t>
            </a:r>
            <a:endParaRPr sz="2600" b="0"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9E9A97"/>
              </a:buClr>
              <a:buSzPts val="2300"/>
              <a:buFont typeface="Candara"/>
              <a:buNone/>
            </a:pPr>
            <a:r>
              <a:rPr lang="en-US" sz="2600" b="0" i="0" u="none" strike="noStrike" cap="none">
                <a:solidFill>
                  <a:schemeClr val="dk1"/>
                </a:solidFill>
                <a:latin typeface="Candara"/>
                <a:ea typeface="Candara"/>
                <a:cs typeface="Candara"/>
                <a:sym typeface="Candara"/>
              </a:rPr>
              <a:t>November 2023</a:t>
            </a:r>
            <a:endParaRPr sz="2600" b="0" i="0" u="none" strike="noStrike" cap="none">
              <a:solidFill>
                <a:schemeClr val="dk1"/>
              </a:solidFill>
              <a:latin typeface="Candara"/>
              <a:ea typeface="Candara"/>
              <a:cs typeface="Candara"/>
              <a:sym typeface="Candara"/>
            </a:endParaRPr>
          </a:p>
        </p:txBody>
      </p:sp>
      <p:sp>
        <p:nvSpPr>
          <p:cNvPr id="125" name="Google Shape;125;g248bfcaf1fd_0_0">
            <a:extLst>
              <a:ext uri="{C183D7F6-B498-43B3-948B-1728B52AA6E4}">
                <adec:decorative xmlns:adec="http://schemas.microsoft.com/office/drawing/2017/decorative" val="1"/>
              </a:ext>
            </a:extLst>
          </p:cNvPr>
          <p:cNvSpPr txBox="1"/>
          <p:nvPr/>
        </p:nvSpPr>
        <p:spPr>
          <a:xfrm>
            <a:off x="293950" y="3023210"/>
            <a:ext cx="11604000" cy="2269800"/>
          </a:xfrm>
          <a:prstGeom prst="rect">
            <a:avLst/>
          </a:prstGeom>
          <a:noFill/>
          <a:ln>
            <a:noFill/>
          </a:ln>
        </p:spPr>
        <p:txBody>
          <a:bodyPr spcFirstLastPara="1" wrap="square" lIns="117825" tIns="117825" rIns="117825" bIns="117825" anchor="t" anchorCtr="0">
            <a:spAutoFit/>
          </a:bodyPr>
          <a:lstStyle/>
          <a:p>
            <a:pPr marL="0" marR="0" lvl="0" indent="0" algn="ctr" rtl="0">
              <a:lnSpc>
                <a:spcPct val="100000"/>
              </a:lnSpc>
              <a:spcBef>
                <a:spcPts val="0"/>
              </a:spcBef>
              <a:spcAft>
                <a:spcPts val="0"/>
              </a:spcAft>
              <a:buClr>
                <a:srgbClr val="000000"/>
              </a:buClr>
              <a:buSzPts val="4500"/>
              <a:buFont typeface="Arial"/>
              <a:buNone/>
            </a:pPr>
            <a:r>
              <a:rPr lang="en-US" sz="4400">
                <a:solidFill>
                  <a:schemeClr val="lt1"/>
                </a:solidFill>
                <a:latin typeface="Gill Sans"/>
                <a:ea typeface="Gill Sans"/>
                <a:cs typeface="Gill Sans"/>
                <a:sym typeface="Gill Sans"/>
              </a:rPr>
              <a:t>Small Schools</a:t>
            </a:r>
            <a:r>
              <a:rPr lang="en-US" sz="4400" b="0" i="0" u="none" strike="noStrike" cap="none">
                <a:solidFill>
                  <a:schemeClr val="lt1"/>
                </a:solidFill>
                <a:latin typeface="Gill Sans"/>
                <a:ea typeface="Gill Sans"/>
                <a:cs typeface="Gill Sans"/>
                <a:sym typeface="Gill Sans"/>
              </a:rPr>
              <a:t> </a:t>
            </a:r>
            <a:endParaRPr sz="4400" b="0"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4500"/>
              <a:buFont typeface="Arial"/>
              <a:buNone/>
            </a:pPr>
            <a:r>
              <a:rPr lang="en-US" sz="4400" b="0" i="0" u="none" strike="noStrike" cap="none">
                <a:solidFill>
                  <a:schemeClr val="lt1"/>
                </a:solidFill>
                <a:latin typeface="Gill Sans"/>
                <a:ea typeface="Gill Sans"/>
                <a:cs typeface="Gill Sans"/>
                <a:sym typeface="Gill Sans"/>
              </a:rPr>
              <a:t>Deep Dive</a:t>
            </a:r>
            <a:endParaRPr sz="4400" b="0" i="0" u="none" strike="noStrike" cap="none">
              <a:solidFill>
                <a:schemeClr val="lt1"/>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4500"/>
              <a:buFont typeface="Arial"/>
              <a:buNone/>
            </a:pPr>
            <a:r>
              <a:rPr lang="en-US" sz="4400" b="0" i="0" u="none" strike="noStrike" cap="none">
                <a:solidFill>
                  <a:schemeClr val="lt1"/>
                </a:solidFill>
                <a:latin typeface="Gill Sans"/>
                <a:ea typeface="Gill Sans"/>
                <a:cs typeface="Gill Sans"/>
                <a:sym typeface="Gill Sans"/>
              </a:rPr>
              <a:t> </a:t>
            </a:r>
            <a:endParaRPr sz="44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48bfcaf1fd_0_1125"/>
          <p:cNvSpPr txBox="1">
            <a:spLocks noGrp="1"/>
          </p:cNvSpPr>
          <p:nvPr>
            <p:ph type="title"/>
          </p:nvPr>
        </p:nvSpPr>
        <p:spPr>
          <a:xfrm>
            <a:off x="833726" y="148124"/>
            <a:ext cx="5447700" cy="13704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1800"/>
              <a:buNone/>
            </a:pPr>
            <a:r>
              <a:rPr lang="en-US" sz="4600">
                <a:solidFill>
                  <a:srgbClr val="C12730"/>
                </a:solidFill>
                <a:highlight>
                  <a:schemeClr val="lt1"/>
                </a:highlight>
                <a:latin typeface="Candara"/>
                <a:ea typeface="Candara"/>
                <a:cs typeface="Candara"/>
                <a:sym typeface="Candara"/>
              </a:rPr>
              <a:t>CNA &amp; Gap Analysis</a:t>
            </a:r>
            <a:r>
              <a:rPr lang="en-US">
                <a:solidFill>
                  <a:srgbClr val="C12730"/>
                </a:solidFill>
                <a:highlight>
                  <a:schemeClr val="lt1"/>
                </a:highlight>
              </a:rPr>
              <a:t> </a:t>
            </a:r>
            <a:endParaRPr>
              <a:solidFill>
                <a:srgbClr val="C12730"/>
              </a:solidFill>
              <a:highlight>
                <a:schemeClr val="lt1"/>
              </a:highlight>
            </a:endParaRPr>
          </a:p>
        </p:txBody>
      </p:sp>
      <p:sp>
        <p:nvSpPr>
          <p:cNvPr id="189" name="Google Shape;189;g248bfcaf1fd_0_1125"/>
          <p:cNvSpPr txBox="1">
            <a:spLocks noGrp="1"/>
          </p:cNvSpPr>
          <p:nvPr>
            <p:ph type="body" idx="1"/>
          </p:nvPr>
        </p:nvSpPr>
        <p:spPr>
          <a:xfrm>
            <a:off x="833725" y="1240550"/>
            <a:ext cx="11017500" cy="46503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1800"/>
              <a:buNone/>
            </a:pPr>
            <a:r>
              <a:rPr lang="en-US" sz="2100" b="1">
                <a:solidFill>
                  <a:srgbClr val="000000"/>
                </a:solidFill>
                <a:latin typeface="Calibri"/>
                <a:ea typeface="Calibri"/>
                <a:cs typeface="Calibri"/>
                <a:sym typeface="Calibri"/>
              </a:rPr>
              <a:t>Comprehensive needs assessment in Rule: </a:t>
            </a:r>
            <a:endParaRPr sz="2100" b="1">
              <a:solidFill>
                <a:srgbClr val="000000"/>
              </a:solidFill>
              <a:latin typeface="Calibri"/>
              <a:ea typeface="Calibri"/>
              <a:cs typeface="Calibri"/>
              <a:sym typeface="Calibri"/>
            </a:endParaRPr>
          </a:p>
          <a:p>
            <a:pPr marL="0" lvl="0" indent="0" algn="l" rtl="0">
              <a:lnSpc>
                <a:spcPct val="115000"/>
              </a:lnSpc>
              <a:spcBef>
                <a:spcPts val="0"/>
              </a:spcBef>
              <a:spcAft>
                <a:spcPts val="0"/>
              </a:spcAft>
              <a:buSzPts val="1800"/>
              <a:buNone/>
            </a:pPr>
            <a:endParaRPr sz="1700" b="1">
              <a:solidFill>
                <a:srgbClr val="000000"/>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US" sz="1900">
                <a:solidFill>
                  <a:srgbClr val="000000"/>
                </a:solidFill>
                <a:latin typeface="Calibri"/>
                <a:ea typeface="Calibri"/>
                <a:cs typeface="Calibri"/>
                <a:sym typeface="Calibri"/>
              </a:rPr>
              <a:t>a comprehensive needs assessment as defined in ARM </a:t>
            </a:r>
            <a:r>
              <a:rPr lang="en-US" sz="19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10.55.602(8)</a:t>
            </a:r>
            <a:r>
              <a:rPr lang="en-US" sz="1900">
                <a:solidFill>
                  <a:srgbClr val="000000"/>
                </a:solidFill>
                <a:latin typeface="Calibri"/>
                <a:ea typeface="Calibri"/>
                <a:cs typeface="Calibri"/>
                <a:sym typeface="Calibri"/>
              </a:rPr>
              <a:t> “...a process that is used to identify district and school area(s) of need, the root causes of identified gaps, set priorities, and inform an action plan for improvement;</a:t>
            </a:r>
            <a:endParaRPr sz="19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1900">
              <a:solidFill>
                <a:srgbClr val="000000"/>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US" sz="1900" u="sng">
                <a:solidFill>
                  <a:srgbClr val="0000FF"/>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10.55.601(3)</a:t>
            </a:r>
            <a:r>
              <a:rPr lang="en-US" sz="1900">
                <a:solidFill>
                  <a:srgbClr val="0000FF"/>
                </a:solidFill>
                <a:highlight>
                  <a:srgbClr val="FFFFFF"/>
                </a:highlight>
                <a:latin typeface="Calibri"/>
                <a:ea typeface="Calibri"/>
                <a:cs typeface="Calibri"/>
                <a:sym typeface="Calibri"/>
              </a:rPr>
              <a:t> </a:t>
            </a:r>
            <a:r>
              <a:rPr lang="en-US" sz="1900">
                <a:highlight>
                  <a:srgbClr val="FFFFFF"/>
                </a:highlight>
                <a:latin typeface="Calibri"/>
                <a:ea typeface="Calibri"/>
                <a:cs typeface="Calibri"/>
                <a:sym typeface="Calibri"/>
              </a:rPr>
              <a:t>“To ensure a learner-centered system and establish a plan for continuous education improvement, the school district shall develop, implement, monitor , and evaluate an integrated strategic action plan and make the plan publicly available. To align with local context and needs, the district integrated strategic action plan shall be updated at least every three years based on a comprehensive needs assessment with meaningful stakeholder input and feedback that comply at a minimum, with applicable requirements in Title 2, chapter 3 , part 1 MCA. The plan must clarify what specific steps must be taken to achieve the district graduate profile and reflect a continuous improvement process.”</a:t>
            </a:r>
            <a:endParaRPr sz="1900">
              <a:highlight>
                <a:srgbClr val="FFFFFF"/>
              </a:highlight>
              <a:latin typeface="Calibri"/>
              <a:ea typeface="Calibri"/>
              <a:cs typeface="Calibri"/>
              <a:sym typeface="Calibri"/>
            </a:endParaRPr>
          </a:p>
          <a:p>
            <a:pPr marL="457200" lvl="0" indent="0" algn="l" rtl="0">
              <a:lnSpc>
                <a:spcPct val="115000"/>
              </a:lnSpc>
              <a:spcBef>
                <a:spcPts val="0"/>
              </a:spcBef>
              <a:spcAft>
                <a:spcPts val="0"/>
              </a:spcAft>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96c73f46e8_1_0"/>
          <p:cNvSpPr txBox="1">
            <a:spLocks noGrp="1"/>
          </p:cNvSpPr>
          <p:nvPr>
            <p:ph type="title"/>
          </p:nvPr>
        </p:nvSpPr>
        <p:spPr>
          <a:xfrm>
            <a:off x="833726" y="148124"/>
            <a:ext cx="5447700" cy="13704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1800"/>
              <a:buNone/>
            </a:pPr>
            <a:r>
              <a:rPr lang="en-US" sz="4600" dirty="0">
                <a:solidFill>
                  <a:srgbClr val="C12730"/>
                </a:solidFill>
                <a:highlight>
                  <a:schemeClr val="lt1"/>
                </a:highlight>
                <a:latin typeface="Candara"/>
                <a:ea typeface="Candara"/>
                <a:cs typeface="Candara"/>
                <a:sym typeface="Candara"/>
              </a:rPr>
              <a:t>CNA &amp; Gap Analysis</a:t>
            </a:r>
            <a:r>
              <a:rPr lang="en-US" dirty="0">
                <a:solidFill>
                  <a:srgbClr val="C12730"/>
                </a:solidFill>
                <a:highlight>
                  <a:schemeClr val="lt1"/>
                </a:highlight>
              </a:rPr>
              <a:t> </a:t>
            </a:r>
            <a:endParaRPr dirty="0">
              <a:solidFill>
                <a:srgbClr val="C12730"/>
              </a:solidFill>
              <a:highlight>
                <a:schemeClr val="lt1"/>
              </a:highlight>
            </a:endParaRPr>
          </a:p>
        </p:txBody>
      </p:sp>
      <p:sp>
        <p:nvSpPr>
          <p:cNvPr id="195" name="Google Shape;195;g296c73f46e8_1_0"/>
          <p:cNvSpPr txBox="1">
            <a:spLocks noGrp="1"/>
          </p:cNvSpPr>
          <p:nvPr>
            <p:ph type="body" idx="1"/>
          </p:nvPr>
        </p:nvSpPr>
        <p:spPr>
          <a:xfrm>
            <a:off x="833725" y="1240550"/>
            <a:ext cx="11017500" cy="46503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1800"/>
              <a:buNone/>
            </a:pPr>
            <a:r>
              <a:rPr lang="en-US" sz="2700" b="1">
                <a:solidFill>
                  <a:srgbClr val="000000"/>
                </a:solidFill>
                <a:latin typeface="Calibri"/>
                <a:ea typeface="Calibri"/>
                <a:cs typeface="Calibri"/>
                <a:sym typeface="Calibri"/>
              </a:rPr>
              <a:t>Areas to include</a:t>
            </a:r>
            <a:endParaRPr sz="2700" b="1">
              <a:solidFill>
                <a:srgbClr val="000000"/>
              </a:solidFill>
              <a:latin typeface="Calibri"/>
              <a:ea typeface="Calibri"/>
              <a:cs typeface="Calibri"/>
              <a:sym typeface="Calibri"/>
            </a:endParaRPr>
          </a:p>
          <a:p>
            <a:pPr marL="0" lvl="0" indent="0" algn="l" rtl="0">
              <a:lnSpc>
                <a:spcPct val="115000"/>
              </a:lnSpc>
              <a:spcBef>
                <a:spcPts val="0"/>
              </a:spcBef>
              <a:spcAft>
                <a:spcPts val="0"/>
              </a:spcAft>
              <a:buSzPts val="1800"/>
              <a:buNone/>
            </a:pPr>
            <a:endParaRPr sz="1700" b="1">
              <a:solidFill>
                <a:srgbClr val="000000"/>
              </a:solidFill>
              <a:latin typeface="Calibri"/>
              <a:ea typeface="Calibri"/>
              <a:cs typeface="Calibri"/>
              <a:sym typeface="Calibri"/>
            </a:endParaRPr>
          </a:p>
          <a:p>
            <a:pPr marL="457200" lvl="0" indent="-374650" algn="l" rtl="0">
              <a:lnSpc>
                <a:spcPct val="115000"/>
              </a:lnSpc>
              <a:spcBef>
                <a:spcPts val="0"/>
              </a:spcBef>
              <a:spcAft>
                <a:spcPts val="0"/>
              </a:spcAft>
              <a:buClr>
                <a:schemeClr val="dk1"/>
              </a:buClr>
              <a:buSzPts val="2300"/>
              <a:buFont typeface="Calibri"/>
              <a:buChar char="●"/>
            </a:pPr>
            <a:r>
              <a:rPr lang="en-US" sz="2300" b="1">
                <a:solidFill>
                  <a:srgbClr val="000000"/>
                </a:solidFill>
                <a:latin typeface="Calibri"/>
                <a:ea typeface="Calibri"/>
                <a:cs typeface="Calibri"/>
                <a:sym typeface="Calibri"/>
              </a:rPr>
              <a:t>Process Data:</a:t>
            </a:r>
            <a:r>
              <a:rPr lang="en-US" sz="2300">
                <a:solidFill>
                  <a:srgbClr val="000000"/>
                </a:solidFill>
                <a:latin typeface="Calibri"/>
                <a:ea typeface="Calibri"/>
                <a:cs typeface="Calibri"/>
                <a:sym typeface="Calibri"/>
              </a:rPr>
              <a:t> enrollment, demographics, attendance rates, student to teacher ratios, services, engagement, etc.</a:t>
            </a:r>
            <a:endParaRPr sz="23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2300">
              <a:solidFill>
                <a:srgbClr val="000000"/>
              </a:solidFill>
              <a:latin typeface="Calibri"/>
              <a:ea typeface="Calibri"/>
              <a:cs typeface="Calibri"/>
              <a:sym typeface="Calibri"/>
            </a:endParaRPr>
          </a:p>
          <a:p>
            <a:pPr marL="457200" lvl="0" indent="-374650" algn="l" rtl="0">
              <a:lnSpc>
                <a:spcPct val="115000"/>
              </a:lnSpc>
              <a:spcBef>
                <a:spcPts val="0"/>
              </a:spcBef>
              <a:spcAft>
                <a:spcPts val="0"/>
              </a:spcAft>
              <a:buClr>
                <a:schemeClr val="dk1"/>
              </a:buClr>
              <a:buSzPts val="2300"/>
              <a:buFont typeface="Calibri"/>
              <a:buChar char="●"/>
            </a:pPr>
            <a:r>
              <a:rPr lang="en-US" sz="2300" b="1">
                <a:solidFill>
                  <a:srgbClr val="000000"/>
                </a:solidFill>
                <a:latin typeface="Calibri"/>
                <a:ea typeface="Calibri"/>
                <a:cs typeface="Calibri"/>
                <a:sym typeface="Calibri"/>
              </a:rPr>
              <a:t>Perspective Data:</a:t>
            </a:r>
            <a:r>
              <a:rPr lang="en-US" sz="2300">
                <a:solidFill>
                  <a:srgbClr val="000000"/>
                </a:solidFill>
                <a:latin typeface="Calibri"/>
                <a:ea typeface="Calibri"/>
                <a:cs typeface="Calibri"/>
                <a:sym typeface="Calibri"/>
              </a:rPr>
              <a:t> CNA survey results from stakeholder groups</a:t>
            </a:r>
            <a:endParaRPr sz="2300">
              <a:solidFill>
                <a:srgbClr val="000000"/>
              </a:solidFill>
              <a:latin typeface="Calibri"/>
              <a:ea typeface="Calibri"/>
              <a:cs typeface="Calibri"/>
              <a:sym typeface="Calibri"/>
            </a:endParaRPr>
          </a:p>
          <a:p>
            <a:pPr marL="457200" lvl="0" indent="0" algn="l" rtl="0">
              <a:lnSpc>
                <a:spcPct val="115000"/>
              </a:lnSpc>
              <a:spcBef>
                <a:spcPts val="0"/>
              </a:spcBef>
              <a:spcAft>
                <a:spcPts val="0"/>
              </a:spcAft>
              <a:buNone/>
            </a:pPr>
            <a:endParaRPr sz="2300">
              <a:solidFill>
                <a:srgbClr val="000000"/>
              </a:solidFill>
              <a:latin typeface="Calibri"/>
              <a:ea typeface="Calibri"/>
              <a:cs typeface="Calibri"/>
              <a:sym typeface="Calibri"/>
            </a:endParaRPr>
          </a:p>
          <a:p>
            <a:pPr marL="457200" lvl="0" indent="-374650" algn="l" rtl="0">
              <a:lnSpc>
                <a:spcPct val="115000"/>
              </a:lnSpc>
              <a:spcBef>
                <a:spcPts val="0"/>
              </a:spcBef>
              <a:spcAft>
                <a:spcPts val="0"/>
              </a:spcAft>
              <a:buClr>
                <a:schemeClr val="dk1"/>
              </a:buClr>
              <a:buSzPts val="2300"/>
              <a:buFont typeface="Calibri"/>
              <a:buChar char="●"/>
            </a:pPr>
            <a:r>
              <a:rPr lang="en-US" sz="2300" b="1">
                <a:highlight>
                  <a:srgbClr val="FFFFFF"/>
                </a:highlight>
                <a:latin typeface="Calibri"/>
                <a:ea typeface="Calibri"/>
                <a:cs typeface="Calibri"/>
                <a:sym typeface="Calibri"/>
              </a:rPr>
              <a:t>Performance Data:</a:t>
            </a:r>
            <a:r>
              <a:rPr lang="en-US" sz="2300">
                <a:highlight>
                  <a:srgbClr val="FFFFFF"/>
                </a:highlight>
                <a:latin typeface="Calibri"/>
                <a:ea typeface="Calibri"/>
                <a:cs typeface="Calibri"/>
                <a:sym typeface="Calibri"/>
              </a:rPr>
              <a:t> state mandated testing, universal screeners, district assessments</a:t>
            </a:r>
            <a:endParaRPr sz="2300">
              <a:highlight>
                <a:srgbClr val="FFFFFF"/>
              </a:highlight>
              <a:latin typeface="Calibri"/>
              <a:ea typeface="Calibri"/>
              <a:cs typeface="Calibri"/>
              <a:sym typeface="Calibri"/>
            </a:endParaRPr>
          </a:p>
          <a:p>
            <a:pPr marL="457200" lvl="0" indent="0" algn="l" rtl="0">
              <a:lnSpc>
                <a:spcPct val="115000"/>
              </a:lnSpc>
              <a:spcBef>
                <a:spcPts val="0"/>
              </a:spcBef>
              <a:spcAft>
                <a:spcPts val="0"/>
              </a:spcAft>
              <a:buSzPts val="1800"/>
              <a:buNone/>
            </a:pPr>
            <a:endParaRPr sz="2300"/>
          </a:p>
          <a:p>
            <a:pPr marL="457200" lvl="0" indent="0" algn="l" rtl="0">
              <a:lnSpc>
                <a:spcPct val="115000"/>
              </a:lnSpc>
              <a:spcBef>
                <a:spcPts val="0"/>
              </a:spcBef>
              <a:spcAft>
                <a:spcPts val="0"/>
              </a:spcAft>
              <a:buSzPts val="1800"/>
              <a:buNone/>
            </a:pPr>
            <a:r>
              <a:rPr lang="en-US" sz="2300" u="sng">
                <a:solidFill>
                  <a:schemeClr val="hlink"/>
                </a:solidFill>
                <a:hlinkClick r:id="rId3"/>
              </a:rPr>
              <a:t>CNA Data Analysis Template</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96c73f46e8_1_5"/>
          <p:cNvSpPr txBox="1">
            <a:spLocks noGrp="1"/>
          </p:cNvSpPr>
          <p:nvPr>
            <p:ph type="title"/>
          </p:nvPr>
        </p:nvSpPr>
        <p:spPr>
          <a:xfrm>
            <a:off x="833724" y="148125"/>
            <a:ext cx="9716400" cy="13704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1800"/>
              <a:buNone/>
            </a:pPr>
            <a:r>
              <a:rPr lang="en-US" sz="4600">
                <a:solidFill>
                  <a:srgbClr val="C12730"/>
                </a:solidFill>
                <a:highlight>
                  <a:schemeClr val="lt1"/>
                </a:highlight>
                <a:latin typeface="Candara"/>
                <a:ea typeface="Candara"/>
                <a:cs typeface="Candara"/>
                <a:sym typeface="Candara"/>
              </a:rPr>
              <a:t>Identifying Root Cause</a:t>
            </a:r>
            <a:r>
              <a:rPr lang="en-US">
                <a:solidFill>
                  <a:srgbClr val="C12730"/>
                </a:solidFill>
                <a:highlight>
                  <a:schemeClr val="lt1"/>
                </a:highlight>
              </a:rPr>
              <a:t> </a:t>
            </a:r>
            <a:endParaRPr>
              <a:solidFill>
                <a:srgbClr val="C12730"/>
              </a:solidFill>
              <a:highlight>
                <a:schemeClr val="lt1"/>
              </a:highlight>
            </a:endParaRPr>
          </a:p>
        </p:txBody>
      </p:sp>
      <p:sp>
        <p:nvSpPr>
          <p:cNvPr id="201" name="Google Shape;201;g296c73f46e8_1_5"/>
          <p:cNvSpPr txBox="1">
            <a:spLocks noGrp="1"/>
          </p:cNvSpPr>
          <p:nvPr>
            <p:ph type="body" idx="1"/>
          </p:nvPr>
        </p:nvSpPr>
        <p:spPr>
          <a:xfrm>
            <a:off x="833725" y="1240550"/>
            <a:ext cx="11017500" cy="4650300"/>
          </a:xfrm>
          <a:prstGeom prst="rect">
            <a:avLst/>
          </a:prstGeom>
          <a:noFill/>
          <a:ln>
            <a:noFill/>
          </a:ln>
        </p:spPr>
        <p:txBody>
          <a:bodyPr spcFirstLastPara="1" wrap="square" lIns="45700" tIns="45700" rIns="45700" bIns="45700" anchor="t" anchorCtr="0">
            <a:noAutofit/>
          </a:bodyPr>
          <a:lstStyle/>
          <a:p>
            <a:pPr marL="0" lvl="0" indent="0" algn="l" rtl="0">
              <a:lnSpc>
                <a:spcPct val="115000"/>
              </a:lnSpc>
              <a:spcBef>
                <a:spcPts val="0"/>
              </a:spcBef>
              <a:spcAft>
                <a:spcPts val="0"/>
              </a:spcAft>
              <a:buSzPts val="1800"/>
              <a:buNone/>
            </a:pPr>
            <a:r>
              <a:rPr lang="en-US" sz="2700" b="1">
                <a:solidFill>
                  <a:srgbClr val="000000"/>
                </a:solidFill>
                <a:latin typeface="Calibri"/>
                <a:ea typeface="Calibri"/>
                <a:cs typeface="Calibri"/>
                <a:sym typeface="Calibri"/>
              </a:rPr>
              <a:t>Tips for Identifying Root Cause</a:t>
            </a:r>
            <a:endParaRPr sz="2700" b="1">
              <a:solidFill>
                <a:srgbClr val="000000"/>
              </a:solidFill>
              <a:latin typeface="Calibri"/>
              <a:ea typeface="Calibri"/>
              <a:cs typeface="Calibri"/>
              <a:sym typeface="Calibri"/>
            </a:endParaRPr>
          </a:p>
          <a:p>
            <a:pPr marL="0" lvl="0" indent="0" algn="l" rtl="0">
              <a:lnSpc>
                <a:spcPct val="115000"/>
              </a:lnSpc>
              <a:spcBef>
                <a:spcPts val="0"/>
              </a:spcBef>
              <a:spcAft>
                <a:spcPts val="0"/>
              </a:spcAft>
              <a:buSzPts val="1800"/>
              <a:buNone/>
            </a:pPr>
            <a:endParaRPr sz="1700" b="1">
              <a:solidFill>
                <a:srgbClr val="000000"/>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Char char="●"/>
            </a:pPr>
            <a:r>
              <a:rPr lang="en-US" sz="2000"/>
              <a:t>Complete in stages if possible</a:t>
            </a:r>
            <a:endParaRPr sz="2000"/>
          </a:p>
          <a:p>
            <a:pPr marL="914400" lvl="0" indent="0" algn="l" rtl="0">
              <a:lnSpc>
                <a:spcPct val="115000"/>
              </a:lnSpc>
              <a:spcBef>
                <a:spcPts val="0"/>
              </a:spcBef>
              <a:spcAft>
                <a:spcPts val="0"/>
              </a:spcAft>
              <a:buNone/>
            </a:pPr>
            <a:endParaRPr sz="2000"/>
          </a:p>
          <a:p>
            <a:pPr marL="457200" lvl="0" indent="-355600" algn="l" rtl="0">
              <a:lnSpc>
                <a:spcPct val="115000"/>
              </a:lnSpc>
              <a:spcBef>
                <a:spcPts val="0"/>
              </a:spcBef>
              <a:spcAft>
                <a:spcPts val="0"/>
              </a:spcAft>
              <a:buClr>
                <a:schemeClr val="dk1"/>
              </a:buClr>
              <a:buSzPts val="2000"/>
              <a:buChar char="●"/>
            </a:pPr>
            <a:r>
              <a:rPr lang="en-US" sz="2000"/>
              <a:t>Involve representatives from stakeholder groups</a:t>
            </a:r>
            <a:endParaRPr sz="2000"/>
          </a:p>
          <a:p>
            <a:pPr marL="914400" lvl="0" indent="0" algn="l" rtl="0">
              <a:lnSpc>
                <a:spcPct val="115000"/>
              </a:lnSpc>
              <a:spcBef>
                <a:spcPts val="0"/>
              </a:spcBef>
              <a:spcAft>
                <a:spcPts val="0"/>
              </a:spcAft>
              <a:buNone/>
            </a:pPr>
            <a:endParaRPr sz="2000"/>
          </a:p>
          <a:p>
            <a:pPr marL="457200" lvl="0" indent="-355600" algn="l" rtl="0">
              <a:lnSpc>
                <a:spcPct val="115000"/>
              </a:lnSpc>
              <a:spcBef>
                <a:spcPts val="0"/>
              </a:spcBef>
              <a:spcAft>
                <a:spcPts val="0"/>
              </a:spcAft>
              <a:buClr>
                <a:schemeClr val="dk1"/>
              </a:buClr>
              <a:buSzPts val="2000"/>
              <a:buChar char="●"/>
            </a:pPr>
            <a:r>
              <a:rPr lang="en-US" sz="2000"/>
              <a:t>Be task oriented</a:t>
            </a:r>
            <a:endParaRPr sz="2000"/>
          </a:p>
          <a:p>
            <a:pPr marL="914400" lvl="0" indent="0" algn="l" rtl="0">
              <a:lnSpc>
                <a:spcPct val="115000"/>
              </a:lnSpc>
              <a:spcBef>
                <a:spcPts val="0"/>
              </a:spcBef>
              <a:spcAft>
                <a:spcPts val="0"/>
              </a:spcAft>
              <a:buNone/>
            </a:pPr>
            <a:endParaRPr sz="2000"/>
          </a:p>
          <a:p>
            <a:pPr marL="457200" lvl="0" indent="-355600" algn="l" rtl="0">
              <a:lnSpc>
                <a:spcPct val="115000"/>
              </a:lnSpc>
              <a:spcBef>
                <a:spcPts val="0"/>
              </a:spcBef>
              <a:spcAft>
                <a:spcPts val="0"/>
              </a:spcAft>
              <a:buClr>
                <a:schemeClr val="dk1"/>
              </a:buClr>
              <a:buSzPts val="2000"/>
              <a:buChar char="●"/>
            </a:pPr>
            <a:r>
              <a:rPr lang="en-US" sz="2000"/>
              <a:t>Filter out contributing causes using a process such as 5 Whys, Fishbone, Circle Mapping</a:t>
            </a:r>
            <a:endParaRPr sz="2000"/>
          </a:p>
          <a:p>
            <a:pPr marL="0" lvl="0" indent="0" algn="l" rtl="0">
              <a:lnSpc>
                <a:spcPct val="115000"/>
              </a:lnSpc>
              <a:spcBef>
                <a:spcPts val="0"/>
              </a:spcBef>
              <a:spcAft>
                <a:spcPts val="0"/>
              </a:spcAft>
              <a:buNone/>
            </a:pPr>
            <a:endParaRPr sz="2000"/>
          </a:p>
          <a:p>
            <a:pPr marL="0" lvl="0" indent="457200" algn="l" rtl="0">
              <a:lnSpc>
                <a:spcPct val="115000"/>
              </a:lnSpc>
              <a:spcBef>
                <a:spcPts val="0"/>
              </a:spcBef>
              <a:spcAft>
                <a:spcPts val="0"/>
              </a:spcAft>
              <a:buNone/>
            </a:pPr>
            <a:r>
              <a:rPr lang="en-US" sz="2000" u="sng">
                <a:solidFill>
                  <a:schemeClr val="hlink"/>
                </a:solidFill>
                <a:hlinkClick r:id="rId3"/>
              </a:rPr>
              <a:t>Guide to Identifying Root Cause</a:t>
            </a:r>
            <a:endParaRPr sz="2000"/>
          </a:p>
          <a:p>
            <a:pPr marL="0" lvl="0" indent="457200" algn="l" rtl="0">
              <a:lnSpc>
                <a:spcPct val="115000"/>
              </a:lnSpc>
              <a:spcBef>
                <a:spcPts val="0"/>
              </a:spcBef>
              <a:spcAft>
                <a:spcPts val="0"/>
              </a:spcAft>
              <a:buNone/>
            </a:pPr>
            <a:r>
              <a:rPr lang="en-US" sz="2000" u="sng">
                <a:solidFill>
                  <a:schemeClr val="hlink"/>
                </a:solidFill>
                <a:hlinkClick r:id="rId4"/>
              </a:rPr>
              <a:t>5 Whys</a:t>
            </a:r>
            <a:endParaRPr sz="2000"/>
          </a:p>
          <a:p>
            <a:pPr marL="0" lvl="0" indent="457200" algn="l" rtl="0">
              <a:lnSpc>
                <a:spcPct val="115000"/>
              </a:lnSpc>
              <a:spcBef>
                <a:spcPts val="0"/>
              </a:spcBef>
              <a:spcAft>
                <a:spcPts val="0"/>
              </a:spcAft>
              <a:buNone/>
            </a:pPr>
            <a:r>
              <a:rPr lang="en-US" sz="2000" u="sng">
                <a:solidFill>
                  <a:schemeClr val="hlink"/>
                </a:solidFill>
                <a:hlinkClick r:id="rId5"/>
              </a:rPr>
              <a:t>Fishbone Method</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96c73f46e8_1_10"/>
          <p:cNvSpPr txBox="1">
            <a:spLocks noGrp="1"/>
          </p:cNvSpPr>
          <p:nvPr>
            <p:ph type="title"/>
          </p:nvPr>
        </p:nvSpPr>
        <p:spPr>
          <a:xfrm>
            <a:off x="833724" y="148125"/>
            <a:ext cx="9716400" cy="13704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1800"/>
              <a:buNone/>
            </a:pPr>
            <a:r>
              <a:rPr lang="en-US" sz="4600">
                <a:solidFill>
                  <a:srgbClr val="C12730"/>
                </a:solidFill>
                <a:highlight>
                  <a:schemeClr val="lt1"/>
                </a:highlight>
                <a:latin typeface="Candara"/>
                <a:ea typeface="Candara"/>
                <a:cs typeface="Candara"/>
                <a:sym typeface="Candara"/>
              </a:rPr>
              <a:t>SMART Goals</a:t>
            </a:r>
            <a:r>
              <a:rPr lang="en-US">
                <a:solidFill>
                  <a:srgbClr val="C12730"/>
                </a:solidFill>
                <a:highlight>
                  <a:schemeClr val="lt1"/>
                </a:highlight>
              </a:rPr>
              <a:t> </a:t>
            </a:r>
            <a:endParaRPr>
              <a:solidFill>
                <a:srgbClr val="C12730"/>
              </a:solidFill>
              <a:highlight>
                <a:schemeClr val="lt1"/>
              </a:highlight>
            </a:endParaRPr>
          </a:p>
        </p:txBody>
      </p:sp>
      <p:pic>
        <p:nvPicPr>
          <p:cNvPr id="207" name="Google Shape;207;g296c73f46e8_1_10" descr="A colorful text on a sign&#10;&#10;Description automatically generated with medium confidence"/>
          <p:cNvPicPr preferRelativeResize="0"/>
          <p:nvPr/>
        </p:nvPicPr>
        <p:blipFill>
          <a:blip r:embed="rId3">
            <a:alphaModFix/>
          </a:blip>
          <a:stretch>
            <a:fillRect/>
          </a:stretch>
        </p:blipFill>
        <p:spPr>
          <a:xfrm>
            <a:off x="1425850" y="1295963"/>
            <a:ext cx="8532150" cy="4266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96e5054cf5_0_1"/>
          <p:cNvSpPr txBox="1">
            <a:spLocks noGrp="1"/>
          </p:cNvSpPr>
          <p:nvPr>
            <p:ph type="title"/>
          </p:nvPr>
        </p:nvSpPr>
        <p:spPr>
          <a:xfrm>
            <a:off x="833724" y="148125"/>
            <a:ext cx="9716400" cy="13704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1800"/>
              <a:buNone/>
            </a:pPr>
            <a:r>
              <a:rPr lang="en-US" sz="4600">
                <a:solidFill>
                  <a:srgbClr val="C12730"/>
                </a:solidFill>
                <a:highlight>
                  <a:schemeClr val="lt1"/>
                </a:highlight>
                <a:latin typeface="Candara"/>
                <a:ea typeface="Candara"/>
                <a:cs typeface="Candara"/>
                <a:sym typeface="Candara"/>
              </a:rPr>
              <a:t>Building an Action Plan</a:t>
            </a:r>
            <a:r>
              <a:rPr lang="en-US">
                <a:solidFill>
                  <a:srgbClr val="C12730"/>
                </a:solidFill>
                <a:highlight>
                  <a:schemeClr val="lt1"/>
                </a:highlight>
              </a:rPr>
              <a:t> </a:t>
            </a:r>
            <a:endParaRPr>
              <a:solidFill>
                <a:srgbClr val="C12730"/>
              </a:solidFill>
              <a:highlight>
                <a:schemeClr val="lt1"/>
              </a:highlight>
            </a:endParaRPr>
          </a:p>
        </p:txBody>
      </p:sp>
      <p:sp>
        <p:nvSpPr>
          <p:cNvPr id="213" name="Google Shape;213;g296e5054cf5_0_1"/>
          <p:cNvSpPr txBox="1"/>
          <p:nvPr/>
        </p:nvSpPr>
        <p:spPr>
          <a:xfrm>
            <a:off x="948025" y="1250575"/>
            <a:ext cx="10135800" cy="47604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SzPts val="2300"/>
              <a:buChar char="●"/>
            </a:pPr>
            <a:r>
              <a:rPr lang="en-US" sz="2300"/>
              <a:t>Be specific when stating your desired outcome</a:t>
            </a:r>
            <a:endParaRPr sz="2300"/>
          </a:p>
          <a:p>
            <a:pPr marL="457200" lvl="0" indent="0" algn="l" rtl="0">
              <a:spcBef>
                <a:spcPts val="0"/>
              </a:spcBef>
              <a:spcAft>
                <a:spcPts val="0"/>
              </a:spcAft>
              <a:buNone/>
            </a:pPr>
            <a:endParaRPr sz="2300"/>
          </a:p>
          <a:p>
            <a:pPr marL="457200" lvl="0" indent="-374650" algn="l" rtl="0">
              <a:spcBef>
                <a:spcPts val="0"/>
              </a:spcBef>
              <a:spcAft>
                <a:spcPts val="0"/>
              </a:spcAft>
              <a:buSzPts val="2300"/>
              <a:buChar char="●"/>
            </a:pPr>
            <a:r>
              <a:rPr lang="en-US" sz="2300"/>
              <a:t>Select strategies and tools that are feasible for your district</a:t>
            </a:r>
            <a:endParaRPr sz="2300"/>
          </a:p>
          <a:p>
            <a:pPr marL="457200" lvl="0" indent="0" algn="l" rtl="0">
              <a:spcBef>
                <a:spcPts val="0"/>
              </a:spcBef>
              <a:spcAft>
                <a:spcPts val="0"/>
              </a:spcAft>
              <a:buNone/>
            </a:pPr>
            <a:endParaRPr sz="2300"/>
          </a:p>
          <a:p>
            <a:pPr marL="457200" lvl="0" indent="-374650" algn="l" rtl="0">
              <a:spcBef>
                <a:spcPts val="0"/>
              </a:spcBef>
              <a:spcAft>
                <a:spcPts val="0"/>
              </a:spcAft>
              <a:buSzPts val="2300"/>
              <a:buChar char="●"/>
            </a:pPr>
            <a:r>
              <a:rPr lang="en-US" sz="2300"/>
              <a:t>Identify funding and/or resources; might include those already in place</a:t>
            </a:r>
            <a:endParaRPr sz="2300"/>
          </a:p>
          <a:p>
            <a:pPr marL="457200" lvl="0" indent="0" algn="l" rtl="0">
              <a:spcBef>
                <a:spcPts val="0"/>
              </a:spcBef>
              <a:spcAft>
                <a:spcPts val="0"/>
              </a:spcAft>
              <a:buNone/>
            </a:pPr>
            <a:endParaRPr sz="2300"/>
          </a:p>
          <a:p>
            <a:pPr marL="457200" lvl="0" indent="-374650" algn="l" rtl="0">
              <a:spcBef>
                <a:spcPts val="0"/>
              </a:spcBef>
              <a:spcAft>
                <a:spcPts val="0"/>
              </a:spcAft>
              <a:buSzPts val="2300"/>
              <a:buChar char="●"/>
            </a:pPr>
            <a:r>
              <a:rPr lang="en-US" sz="2300"/>
              <a:t>Identify and involve key people responsible for monitoring implementation, progress, and outcomes</a:t>
            </a:r>
            <a:endParaRPr sz="2300"/>
          </a:p>
          <a:p>
            <a:pPr marL="0" lvl="0" indent="0" algn="l" rtl="0">
              <a:spcBef>
                <a:spcPts val="0"/>
              </a:spcBef>
              <a:spcAft>
                <a:spcPts val="0"/>
              </a:spcAft>
              <a:buNone/>
            </a:pPr>
            <a:endParaRPr sz="2300"/>
          </a:p>
          <a:p>
            <a:pPr marL="0" lvl="0" indent="0" algn="l" rtl="0">
              <a:spcBef>
                <a:spcPts val="0"/>
              </a:spcBef>
              <a:spcAft>
                <a:spcPts val="0"/>
              </a:spcAft>
              <a:buNone/>
            </a:pPr>
            <a:r>
              <a:rPr lang="en-US" sz="2300" u="sng">
                <a:solidFill>
                  <a:schemeClr val="hlink"/>
                </a:solidFill>
                <a:hlinkClick r:id="rId3"/>
              </a:rPr>
              <a:t>Strategic Action Template</a:t>
            </a:r>
            <a:endParaRPr sz="2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984c6d4592_0_27"/>
          <p:cNvSpPr txBox="1">
            <a:spLocks noGrp="1"/>
          </p:cNvSpPr>
          <p:nvPr>
            <p:ph type="title"/>
          </p:nvPr>
        </p:nvSpPr>
        <p:spPr>
          <a:xfrm>
            <a:off x="1278128" y="170241"/>
            <a:ext cx="9720000" cy="1499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600">
                <a:solidFill>
                  <a:srgbClr val="C12730"/>
                </a:solidFill>
                <a:latin typeface="Candara"/>
                <a:ea typeface="Candara"/>
                <a:cs typeface="Candara"/>
                <a:sym typeface="Candara"/>
              </a:rPr>
              <a:t>Where to Start?</a:t>
            </a:r>
            <a:endParaRPr sz="4600">
              <a:solidFill>
                <a:srgbClr val="C12730"/>
              </a:solidFill>
              <a:latin typeface="Candara"/>
              <a:ea typeface="Candara"/>
              <a:cs typeface="Candara"/>
              <a:sym typeface="Candara"/>
            </a:endParaRPr>
          </a:p>
        </p:txBody>
      </p:sp>
      <p:sp>
        <p:nvSpPr>
          <p:cNvPr id="219" name="Google Shape;219;g2984c6d4592_0_27"/>
          <p:cNvSpPr txBox="1">
            <a:spLocks noGrp="1"/>
          </p:cNvSpPr>
          <p:nvPr>
            <p:ph type="body" idx="1"/>
          </p:nvPr>
        </p:nvSpPr>
        <p:spPr>
          <a:xfrm>
            <a:off x="1278128" y="1275050"/>
            <a:ext cx="9720000" cy="4023300"/>
          </a:xfrm>
          <a:prstGeom prst="rect">
            <a:avLst/>
          </a:prstGeom>
        </p:spPr>
        <p:txBody>
          <a:bodyPr spcFirstLastPara="1" wrap="square" lIns="45700" tIns="45700" rIns="45700" bIns="45700" anchor="t" anchorCtr="0">
            <a:noAutofit/>
          </a:bodyPr>
          <a:lstStyle/>
          <a:p>
            <a:pPr marL="457200" lvl="0" indent="-355600" algn="l" rtl="0">
              <a:spcBef>
                <a:spcPts val="1200"/>
              </a:spcBef>
              <a:spcAft>
                <a:spcPts val="0"/>
              </a:spcAft>
              <a:buSzPts val="2000"/>
              <a:buFont typeface="Arial"/>
              <a:buAutoNum type="arabicPeriod"/>
            </a:pPr>
            <a:r>
              <a:rPr lang="en-US" sz="2000"/>
              <a:t>Comprehensive Needs Assessment</a:t>
            </a:r>
            <a:endParaRPr sz="2000"/>
          </a:p>
          <a:p>
            <a:pPr marL="457200" lvl="0" indent="-355600" algn="l" rtl="0">
              <a:spcBef>
                <a:spcPts val="0"/>
              </a:spcBef>
              <a:spcAft>
                <a:spcPts val="0"/>
              </a:spcAft>
              <a:buSzPts val="2000"/>
              <a:buFont typeface="Arial"/>
              <a:buAutoNum type="arabicPeriod"/>
            </a:pPr>
            <a:r>
              <a:rPr lang="en-US" sz="2000"/>
              <a:t>Analyze CNA Results/Find Root Causes </a:t>
            </a:r>
            <a:endParaRPr sz="2000"/>
          </a:p>
          <a:p>
            <a:pPr marL="457200" lvl="0" indent="-355600" algn="l" rtl="0">
              <a:spcBef>
                <a:spcPts val="0"/>
              </a:spcBef>
              <a:spcAft>
                <a:spcPts val="0"/>
              </a:spcAft>
              <a:buSzPts val="2000"/>
              <a:buFont typeface="Arial"/>
              <a:buAutoNum type="arabicPeriod"/>
            </a:pPr>
            <a:r>
              <a:rPr lang="en-US" sz="2000"/>
              <a:t>Create SMART GOALS (Specific, Measurable, Attainable, Relevant, Time-Bound)</a:t>
            </a:r>
            <a:endParaRPr sz="2000"/>
          </a:p>
          <a:p>
            <a:pPr marL="457200" lvl="0" indent="-355600" algn="l" rtl="0">
              <a:spcBef>
                <a:spcPts val="0"/>
              </a:spcBef>
              <a:spcAft>
                <a:spcPts val="0"/>
              </a:spcAft>
              <a:buSzPts val="2000"/>
              <a:buFont typeface="Arial"/>
              <a:buAutoNum type="arabicPeriod"/>
            </a:pPr>
            <a:r>
              <a:rPr lang="en-US" sz="2000"/>
              <a:t>Create Action Plans </a:t>
            </a:r>
            <a:endParaRPr sz="2000"/>
          </a:p>
          <a:p>
            <a:pPr marL="457200" lvl="0" indent="-355600" algn="l" rtl="0">
              <a:spcBef>
                <a:spcPts val="0"/>
              </a:spcBef>
              <a:spcAft>
                <a:spcPts val="0"/>
              </a:spcAft>
              <a:buSzPts val="2000"/>
              <a:buFont typeface="Arial"/>
              <a:buAutoNum type="arabicPeriod"/>
            </a:pPr>
            <a:r>
              <a:rPr lang="en-US" sz="2000"/>
              <a:t>Gather Current Student Performance Information </a:t>
            </a:r>
            <a:endParaRPr sz="2000"/>
          </a:p>
          <a:p>
            <a:pPr marL="457200" lvl="0" indent="-355600" algn="l" rtl="0">
              <a:spcBef>
                <a:spcPts val="0"/>
              </a:spcBef>
              <a:spcAft>
                <a:spcPts val="0"/>
              </a:spcAft>
              <a:buSzPts val="2000"/>
              <a:buFont typeface="Arial"/>
              <a:buAutoNum type="arabicPeriod"/>
            </a:pPr>
            <a:r>
              <a:rPr lang="en-US" sz="2000"/>
              <a:t>Start Graduate Profile</a:t>
            </a:r>
            <a:endParaRPr sz="2000"/>
          </a:p>
          <a:p>
            <a:pPr marL="0" lvl="0" indent="0" algn="l" rtl="0">
              <a:spcBef>
                <a:spcPts val="1200"/>
              </a:spcBef>
              <a:spcAft>
                <a:spcPts val="0"/>
              </a:spcAft>
              <a:buNone/>
            </a:pPr>
            <a:endParaRPr sz="2000"/>
          </a:p>
          <a:p>
            <a:pPr marL="0" lvl="0" indent="0" algn="l" rtl="0">
              <a:spcBef>
                <a:spcPts val="1200"/>
              </a:spcBef>
              <a:spcAft>
                <a:spcPts val="0"/>
              </a:spcAft>
              <a:buNone/>
            </a:pPr>
            <a:r>
              <a:rPr lang="en-US" sz="2000" b="1" u="sng"/>
              <a:t>Continually Collect Throughout Year - Recommend to start ASAP </a:t>
            </a:r>
            <a:endParaRPr sz="2000" b="1" u="sng"/>
          </a:p>
          <a:p>
            <a:pPr marL="457200" lvl="0" indent="-355600" algn="l" rtl="0">
              <a:spcBef>
                <a:spcPts val="1200"/>
              </a:spcBef>
              <a:spcAft>
                <a:spcPts val="0"/>
              </a:spcAft>
              <a:buSzPts val="2000"/>
              <a:buFont typeface="Arial"/>
              <a:buAutoNum type="arabicPeriod"/>
            </a:pPr>
            <a:r>
              <a:rPr lang="en-US" sz="2000"/>
              <a:t>Indian Education for All programming</a:t>
            </a:r>
            <a:endParaRPr sz="2000"/>
          </a:p>
          <a:p>
            <a:pPr marL="457200" lvl="0" indent="-355600" algn="l" rtl="0">
              <a:spcBef>
                <a:spcPts val="0"/>
              </a:spcBef>
              <a:spcAft>
                <a:spcPts val="0"/>
              </a:spcAft>
              <a:buSzPts val="2000"/>
              <a:buFont typeface="Arial"/>
              <a:buAutoNum type="arabicPeriod"/>
            </a:pPr>
            <a:r>
              <a:rPr lang="en-US" sz="2000"/>
              <a:t>Family and Community Engagement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g2984c6d4592_0_0" descr="A diagram of a company&#10;&#10;Description automatically generated with medium confidence"/>
          <p:cNvPicPr preferRelativeResize="0"/>
          <p:nvPr/>
        </p:nvPicPr>
        <p:blipFill rotWithShape="1">
          <a:blip r:embed="rId3">
            <a:alphaModFix/>
          </a:blip>
          <a:srcRect l="3089" t="10677" r="2151" b="4172"/>
          <a:stretch/>
        </p:blipFill>
        <p:spPr>
          <a:xfrm>
            <a:off x="1250525" y="343288"/>
            <a:ext cx="9498576" cy="5839475"/>
          </a:xfrm>
          <a:prstGeom prst="rect">
            <a:avLst/>
          </a:prstGeom>
          <a:noFill/>
          <a:ln>
            <a:noFill/>
          </a:ln>
        </p:spPr>
      </p:pic>
      <p:sp>
        <p:nvSpPr>
          <p:cNvPr id="225" name="Google Shape;225;g2984c6d4592_0_0"/>
          <p:cNvSpPr txBox="1">
            <a:spLocks noGrp="1"/>
          </p:cNvSpPr>
          <p:nvPr>
            <p:ph type="title" idx="4294967295"/>
          </p:nvPr>
        </p:nvSpPr>
        <p:spPr>
          <a:xfrm>
            <a:off x="1529700" y="649275"/>
            <a:ext cx="3002700" cy="414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1" i="0" u="none" strike="noStrike" kern="0" cap="none" spc="0" normalizeH="0" baseline="0" noProof="0" dirty="0">
                <a:ln>
                  <a:noFill/>
                </a:ln>
                <a:solidFill>
                  <a:schemeClr val="dk1"/>
                </a:solidFill>
                <a:effectLst/>
                <a:uLnTx/>
                <a:uFillTx/>
                <a:latin typeface="Arial"/>
                <a:ea typeface="Arial"/>
                <a:cs typeface="Arial"/>
                <a:sym typeface="Arial"/>
              </a:rPr>
              <a:t>Suggested Timeline to Submission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984f336fc0_1_0"/>
          <p:cNvSpPr txBox="1">
            <a:spLocks noGrp="1"/>
          </p:cNvSpPr>
          <p:nvPr>
            <p:ph type="title"/>
          </p:nvPr>
        </p:nvSpPr>
        <p:spPr>
          <a:xfrm>
            <a:off x="763325" y="130072"/>
            <a:ext cx="9720000" cy="96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rgbClr val="000000"/>
              </a:buClr>
              <a:buSzPct val="50000"/>
              <a:buFont typeface="Arial"/>
              <a:buNone/>
            </a:pPr>
            <a:r>
              <a:rPr lang="en-US" sz="3600" dirty="0">
                <a:solidFill>
                  <a:srgbClr val="C12730"/>
                </a:solidFill>
                <a:latin typeface="Candara"/>
                <a:ea typeface="Candara"/>
                <a:cs typeface="Candara"/>
                <a:sym typeface="Candara"/>
              </a:rPr>
              <a:t>Professional Development</a:t>
            </a:r>
            <a:endParaRPr dirty="0"/>
          </a:p>
          <a:p>
            <a:pPr marL="0" lvl="0" indent="0" algn="l" rtl="0">
              <a:spcBef>
                <a:spcPts val="0"/>
              </a:spcBef>
              <a:spcAft>
                <a:spcPts val="0"/>
              </a:spcAft>
              <a:buNone/>
            </a:pPr>
            <a:endParaRPr dirty="0"/>
          </a:p>
        </p:txBody>
      </p:sp>
      <p:graphicFrame>
        <p:nvGraphicFramePr>
          <p:cNvPr id="231" name="Google Shape;231;g2984f336fc0_1_0"/>
          <p:cNvGraphicFramePr/>
          <p:nvPr>
            <p:extLst>
              <p:ext uri="{D42A27DB-BD31-4B8C-83A1-F6EECF244321}">
                <p14:modId xmlns:p14="http://schemas.microsoft.com/office/powerpoint/2010/main" val="2793276449"/>
              </p:ext>
            </p:extLst>
          </p:nvPr>
        </p:nvGraphicFramePr>
        <p:xfrm>
          <a:off x="1094425" y="694350"/>
          <a:ext cx="10287000" cy="5760300"/>
        </p:xfrm>
        <a:graphic>
          <a:graphicData uri="http://schemas.openxmlformats.org/drawingml/2006/table">
            <a:tbl>
              <a:tblPr firstRow="1">
                <a:noFill/>
                <a:tableStyleId>{B32646BC-1719-455B-A086-E7E2625617B8}</a:tableStyleId>
              </a:tblPr>
              <a:tblGrid>
                <a:gridCol w="2282075">
                  <a:extLst>
                    <a:ext uri="{9D8B030D-6E8A-4147-A177-3AD203B41FA5}">
                      <a16:colId xmlns:a16="http://schemas.microsoft.com/office/drawing/2014/main" val="20000"/>
                    </a:ext>
                  </a:extLst>
                </a:gridCol>
                <a:gridCol w="4575925">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gridSpan="3">
                  <a:txBody>
                    <a:bodyPr/>
                    <a:lstStyle/>
                    <a:p>
                      <a:pPr marL="0" lvl="0" indent="0" algn="l" rtl="0">
                        <a:spcBef>
                          <a:spcPts val="0"/>
                        </a:spcBef>
                        <a:spcAft>
                          <a:spcPts val="0"/>
                        </a:spcAft>
                        <a:buNone/>
                      </a:pPr>
                      <a:r>
                        <a:rPr lang="en-US" b="1"/>
                        <a:t>NOVEMBER</a:t>
                      </a:r>
                      <a:endParaRPr b="1"/>
                    </a:p>
                  </a:txBody>
                  <a:tcPr marL="91425" marR="91425" marT="91425" marB="91425">
                    <a:solidFill>
                      <a:srgbClr val="D7D7D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13th     12:00- 3:00</a:t>
                      </a:r>
                      <a:endParaRPr/>
                    </a:p>
                  </a:txBody>
                  <a:tcPr marL="91425" marR="91425" marT="91425" marB="91425"/>
                </a:tc>
                <a:tc>
                  <a:txBody>
                    <a:bodyPr/>
                    <a:lstStyle/>
                    <a:p>
                      <a:pPr marL="0" lvl="0" indent="0" algn="l" rtl="0">
                        <a:spcBef>
                          <a:spcPts val="0"/>
                        </a:spcBef>
                        <a:spcAft>
                          <a:spcPts val="0"/>
                        </a:spcAft>
                        <a:buNone/>
                      </a:pPr>
                      <a:r>
                        <a:rPr lang="en-US"/>
                        <a:t>Indian Education for All &amp; Student Performance</a:t>
                      </a:r>
                      <a:endParaRPr/>
                    </a:p>
                  </a:txBody>
                  <a:tcPr marL="91425" marR="91425" marT="91425" marB="91425"/>
                </a:tc>
                <a:tc>
                  <a:txBody>
                    <a:bodyPr/>
                    <a:lstStyle/>
                    <a:p>
                      <a:pPr marL="0" lvl="0" indent="0" algn="l" rtl="0">
                        <a:spcBef>
                          <a:spcPts val="0"/>
                        </a:spcBef>
                        <a:spcAft>
                          <a:spcPts val="0"/>
                        </a:spcAft>
                        <a:buNone/>
                      </a:pPr>
                      <a:r>
                        <a:rPr lang="en-US"/>
                        <a:t>Hybrid Session (Helena/Virtual)</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29th     1:30- 3:00*</a:t>
                      </a:r>
                      <a:endParaRPr/>
                    </a:p>
                  </a:txBody>
                  <a:tcPr marL="91425" marR="91425" marT="91425" marB="91425"/>
                </a:tc>
                <a:tc>
                  <a:txBody>
                    <a:bodyPr/>
                    <a:lstStyle/>
                    <a:p>
                      <a:pPr marL="0" lvl="0" indent="0" algn="l" rtl="0">
                        <a:spcBef>
                          <a:spcPts val="0"/>
                        </a:spcBef>
                        <a:spcAft>
                          <a:spcPts val="0"/>
                        </a:spcAft>
                        <a:buNone/>
                      </a:pPr>
                      <a:r>
                        <a:rPr lang="en-US"/>
                        <a:t>Graduate Profile </a:t>
                      </a:r>
                      <a:endParaRPr/>
                    </a:p>
                  </a:txBody>
                  <a:tcPr marL="91425" marR="91425" marT="91425" marB="91425"/>
                </a:tc>
                <a:tc>
                  <a:txBody>
                    <a:bodyPr/>
                    <a:lstStyle/>
                    <a:p>
                      <a:pPr marL="0" lvl="0" indent="0" algn="l" rtl="0">
                        <a:spcBef>
                          <a:spcPts val="0"/>
                        </a:spcBef>
                        <a:spcAft>
                          <a:spcPts val="0"/>
                        </a:spcAft>
                        <a:buNone/>
                      </a:pPr>
                      <a:r>
                        <a:rPr lang="en-US"/>
                        <a:t>Virtual</a:t>
                      </a:r>
                      <a:endParaRPr/>
                    </a:p>
                  </a:txBody>
                  <a:tcPr marL="91425" marR="91425" marT="91425" marB="91425"/>
                </a:tc>
                <a:extLst>
                  <a:ext uri="{0D108BD9-81ED-4DB2-BD59-A6C34878D82A}">
                    <a16:rowId xmlns:a16="http://schemas.microsoft.com/office/drawing/2014/main" val="10002"/>
                  </a:ext>
                </a:extLst>
              </a:tr>
              <a:tr h="381000">
                <a:tc gridSpan="3">
                  <a:txBody>
                    <a:bodyPr/>
                    <a:lstStyle/>
                    <a:p>
                      <a:pPr marL="0" lvl="0" indent="0" algn="l" rtl="0">
                        <a:spcBef>
                          <a:spcPts val="0"/>
                        </a:spcBef>
                        <a:spcAft>
                          <a:spcPts val="0"/>
                        </a:spcAft>
                        <a:buNone/>
                      </a:pPr>
                      <a:r>
                        <a:rPr lang="en-US" b="1"/>
                        <a:t>JANUARY</a:t>
                      </a:r>
                      <a:endParaRPr b="1"/>
                    </a:p>
                  </a:txBody>
                  <a:tcPr marL="91425" marR="91425" marT="91425" marB="91425">
                    <a:solidFill>
                      <a:srgbClr val="D7D7D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25th     TBD</a:t>
                      </a:r>
                      <a:endParaRPr/>
                    </a:p>
                  </a:txBody>
                  <a:tcPr marL="91425" marR="91425" marT="91425" marB="91425"/>
                </a:tc>
                <a:tc>
                  <a:txBody>
                    <a:bodyPr/>
                    <a:lstStyle/>
                    <a:p>
                      <a:pPr marL="0" lvl="0" indent="0" algn="l" rtl="0">
                        <a:spcBef>
                          <a:spcPts val="0"/>
                        </a:spcBef>
                        <a:spcAft>
                          <a:spcPts val="0"/>
                        </a:spcAft>
                        <a:buNone/>
                      </a:pPr>
                      <a:r>
                        <a:rPr lang="en-US"/>
                        <a:t>Family and Community Engagement</a:t>
                      </a:r>
                      <a:endParaRPr/>
                    </a:p>
                  </a:txBody>
                  <a:tcPr marL="91425" marR="91425" marT="91425" marB="91425"/>
                </a:tc>
                <a:tc>
                  <a:txBody>
                    <a:bodyPr/>
                    <a:lstStyle/>
                    <a:p>
                      <a:pPr marL="0" lvl="0" indent="0" algn="l" rtl="0">
                        <a:spcBef>
                          <a:spcPts val="0"/>
                        </a:spcBef>
                        <a:spcAft>
                          <a:spcPts val="0"/>
                        </a:spcAft>
                        <a:buNone/>
                      </a:pPr>
                      <a:r>
                        <a:rPr lang="en-US"/>
                        <a:t>Virtual</a:t>
                      </a:r>
                      <a:endParaRPr/>
                    </a:p>
                  </a:txBody>
                  <a:tcPr marL="91425" marR="91425" marT="91425" marB="91425"/>
                </a:tc>
                <a:extLst>
                  <a:ext uri="{0D108BD9-81ED-4DB2-BD59-A6C34878D82A}">
                    <a16:rowId xmlns:a16="http://schemas.microsoft.com/office/drawing/2014/main" val="10004"/>
                  </a:ext>
                </a:extLst>
              </a:tr>
              <a:tr h="381000">
                <a:tc gridSpan="3">
                  <a:txBody>
                    <a:bodyPr/>
                    <a:lstStyle/>
                    <a:p>
                      <a:pPr marL="0" lvl="0" indent="0" algn="l" rtl="0">
                        <a:spcBef>
                          <a:spcPts val="0"/>
                        </a:spcBef>
                        <a:spcAft>
                          <a:spcPts val="0"/>
                        </a:spcAft>
                        <a:buNone/>
                      </a:pPr>
                      <a:r>
                        <a:rPr lang="en-US" b="1"/>
                        <a:t>FEBRUARY</a:t>
                      </a:r>
                      <a:endParaRPr b="1"/>
                    </a:p>
                  </a:txBody>
                  <a:tcPr marL="91425" marR="91425" marT="91425" marB="91425">
                    <a:solidFill>
                      <a:srgbClr val="D7D7D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a:t>1st        12:00- 1:30</a:t>
                      </a:r>
                      <a:endParaRPr/>
                    </a:p>
                  </a:txBody>
                  <a:tcPr marL="91425" marR="91425" marT="91425" marB="91425"/>
                </a:tc>
                <a:tc rowSpan="2">
                  <a:txBody>
                    <a:bodyPr/>
                    <a:lstStyle/>
                    <a:p>
                      <a:pPr marL="0" lvl="0" indent="0" algn="l" rtl="0">
                        <a:spcBef>
                          <a:spcPts val="0"/>
                        </a:spcBef>
                        <a:spcAft>
                          <a:spcPts val="0"/>
                        </a:spcAft>
                        <a:buNone/>
                      </a:pPr>
                      <a:r>
                        <a:rPr lang="en-US"/>
                        <a:t>The New Accreditation Tool</a:t>
                      </a:r>
                      <a:endParaRPr/>
                    </a:p>
                  </a:txBody>
                  <a:tcPr marL="91425" marR="91425" marT="91425" marB="91425"/>
                </a:tc>
                <a:tc>
                  <a:txBody>
                    <a:bodyPr/>
                    <a:lstStyle/>
                    <a:p>
                      <a:pPr marL="0" lvl="0" indent="0" algn="l" rtl="0">
                        <a:spcBef>
                          <a:spcPts val="0"/>
                        </a:spcBef>
                        <a:spcAft>
                          <a:spcPts val="0"/>
                        </a:spcAft>
                        <a:buNone/>
                      </a:pPr>
                      <a:r>
                        <a:rPr lang="en-US"/>
                        <a:t>Virtual</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US"/>
                        <a:t>2nd       9:00- 10:30</a:t>
                      </a:r>
                      <a:endParaRPr/>
                    </a:p>
                  </a:txBody>
                  <a:tcPr marL="91425" marR="91425" marT="91425" marB="91425"/>
                </a:tc>
                <a:tc vMerge="1">
                  <a:txBody>
                    <a:bodyPr/>
                    <a:lstStyle/>
                    <a:p>
                      <a:endParaRPr lang="en-US"/>
                    </a:p>
                  </a:txBody>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r>
                        <a:rPr lang="en-US"/>
                        <a:t>20th- 22nd 9:00- 12:00 &amp;</a:t>
                      </a:r>
                      <a:endParaRPr/>
                    </a:p>
                    <a:p>
                      <a:pPr marL="0" lvl="0" indent="0" algn="l" rtl="0">
                        <a:spcBef>
                          <a:spcPts val="0"/>
                        </a:spcBef>
                        <a:spcAft>
                          <a:spcPts val="0"/>
                        </a:spcAft>
                        <a:buNone/>
                      </a:pPr>
                      <a:r>
                        <a:rPr lang="en-US"/>
                        <a:t>                   1:00- 4:00</a:t>
                      </a:r>
                      <a:endParaRPr/>
                    </a:p>
                  </a:txBody>
                  <a:tcPr marL="91425" marR="91425" marT="91425" marB="91425"/>
                </a:tc>
                <a:tc>
                  <a:txBody>
                    <a:bodyPr/>
                    <a:lstStyle/>
                    <a:p>
                      <a:pPr marL="0" lvl="0" indent="0" algn="l" rtl="0">
                        <a:spcBef>
                          <a:spcPts val="0"/>
                        </a:spcBef>
                        <a:spcAft>
                          <a:spcPts val="0"/>
                        </a:spcAft>
                        <a:buNone/>
                      </a:pPr>
                      <a:r>
                        <a:rPr lang="en-US"/>
                        <a:t>Work Sessions</a:t>
                      </a:r>
                      <a:endParaRPr/>
                    </a:p>
                  </a:txBody>
                  <a:tcPr marL="91425" marR="91425" marT="91425" marB="91425"/>
                </a:tc>
                <a:tc>
                  <a:txBody>
                    <a:bodyPr/>
                    <a:lstStyle/>
                    <a:p>
                      <a:pPr marL="0" lvl="0" indent="0" algn="l" rtl="0">
                        <a:spcBef>
                          <a:spcPts val="0"/>
                        </a:spcBef>
                        <a:spcAft>
                          <a:spcPts val="0"/>
                        </a:spcAft>
                        <a:buNone/>
                      </a:pPr>
                      <a:r>
                        <a:rPr lang="en-US"/>
                        <a:t>Virtual</a:t>
                      </a:r>
                      <a:endParaRPr/>
                    </a:p>
                  </a:txBody>
                  <a:tcPr marL="91425" marR="91425" marT="91425" marB="91425"/>
                </a:tc>
                <a:extLst>
                  <a:ext uri="{0D108BD9-81ED-4DB2-BD59-A6C34878D82A}">
                    <a16:rowId xmlns:a16="http://schemas.microsoft.com/office/drawing/2014/main" val="10008"/>
                  </a:ext>
                </a:extLst>
              </a:tr>
              <a:tr h="381000">
                <a:tc>
                  <a:txBody>
                    <a:bodyPr/>
                    <a:lstStyle/>
                    <a:p>
                      <a:pPr marL="0" lvl="0" indent="0" algn="l" rtl="0">
                        <a:spcBef>
                          <a:spcPts val="0"/>
                        </a:spcBef>
                        <a:spcAft>
                          <a:spcPts val="0"/>
                        </a:spcAft>
                        <a:buNone/>
                      </a:pPr>
                      <a:r>
                        <a:rPr lang="en-US"/>
                        <a:t>26th      9:00- 3:00</a:t>
                      </a:r>
                      <a:endParaRPr/>
                    </a:p>
                  </a:txBody>
                  <a:tcPr marL="91425" marR="91425" marT="91425" marB="91425"/>
                </a:tc>
                <a:tc>
                  <a:txBody>
                    <a:bodyPr/>
                    <a:lstStyle/>
                    <a:p>
                      <a:pPr marL="0" lvl="0" indent="0" algn="l" rtl="0">
                        <a:spcBef>
                          <a:spcPts val="0"/>
                        </a:spcBef>
                        <a:spcAft>
                          <a:spcPts val="0"/>
                        </a:spcAft>
                        <a:buNone/>
                      </a:pPr>
                      <a:r>
                        <a:rPr lang="en-US"/>
                        <a:t>Work Session</a:t>
                      </a:r>
                      <a:endParaRPr/>
                    </a:p>
                  </a:txBody>
                  <a:tcPr marL="91425" marR="91425" marT="91425" marB="91425"/>
                </a:tc>
                <a:tc>
                  <a:txBody>
                    <a:bodyPr/>
                    <a:lstStyle/>
                    <a:p>
                      <a:pPr marL="0" lvl="0" indent="0" algn="l" rtl="0">
                        <a:spcBef>
                          <a:spcPts val="0"/>
                        </a:spcBef>
                        <a:spcAft>
                          <a:spcPts val="0"/>
                        </a:spcAft>
                        <a:buNone/>
                      </a:pPr>
                      <a:r>
                        <a:rPr lang="en-US"/>
                        <a:t>Billings</a:t>
                      </a:r>
                      <a:endParaRPr/>
                    </a:p>
                  </a:txBody>
                  <a:tcPr marL="91425" marR="91425" marT="91425" marB="91425"/>
                </a:tc>
                <a:extLst>
                  <a:ext uri="{0D108BD9-81ED-4DB2-BD59-A6C34878D82A}">
                    <a16:rowId xmlns:a16="http://schemas.microsoft.com/office/drawing/2014/main" val="10009"/>
                  </a:ext>
                </a:extLst>
              </a:tr>
              <a:tr h="381000">
                <a:tc>
                  <a:txBody>
                    <a:bodyPr/>
                    <a:lstStyle/>
                    <a:p>
                      <a:pPr marL="0" lvl="0" indent="0" algn="l" rtl="0">
                        <a:spcBef>
                          <a:spcPts val="0"/>
                        </a:spcBef>
                        <a:spcAft>
                          <a:spcPts val="0"/>
                        </a:spcAft>
                        <a:buNone/>
                      </a:pPr>
                      <a:r>
                        <a:rPr lang="en-US"/>
                        <a:t>28th     TBD</a:t>
                      </a:r>
                      <a:endParaRPr/>
                    </a:p>
                  </a:txBody>
                  <a:tcPr marL="91425" marR="91425" marT="91425" marB="91425"/>
                </a:tc>
                <a:tc>
                  <a:txBody>
                    <a:bodyPr/>
                    <a:lstStyle/>
                    <a:p>
                      <a:pPr marL="0" lvl="0" indent="0" algn="l" rtl="0">
                        <a:spcBef>
                          <a:spcPts val="0"/>
                        </a:spcBef>
                        <a:spcAft>
                          <a:spcPts val="0"/>
                        </a:spcAft>
                        <a:buNone/>
                      </a:pPr>
                      <a:r>
                        <a:rPr lang="en-US"/>
                        <a:t>Work Session </a:t>
                      </a:r>
                      <a:endParaRPr/>
                    </a:p>
                  </a:txBody>
                  <a:tcPr marL="91425" marR="91425" marT="91425" marB="91425"/>
                </a:tc>
                <a:tc>
                  <a:txBody>
                    <a:bodyPr/>
                    <a:lstStyle/>
                    <a:p>
                      <a:pPr marL="0" lvl="0" indent="0" algn="l" rtl="0">
                        <a:spcBef>
                          <a:spcPts val="0"/>
                        </a:spcBef>
                        <a:spcAft>
                          <a:spcPts val="0"/>
                        </a:spcAft>
                        <a:buNone/>
                      </a:pPr>
                      <a:r>
                        <a:rPr lang="en-US"/>
                        <a:t>Missoula</a:t>
                      </a:r>
                      <a:endParaRPr/>
                    </a:p>
                  </a:txBody>
                  <a:tcPr marL="91425" marR="91425" marT="91425" marB="91425"/>
                </a:tc>
                <a:extLst>
                  <a:ext uri="{0D108BD9-81ED-4DB2-BD59-A6C34878D82A}">
                    <a16:rowId xmlns:a16="http://schemas.microsoft.com/office/drawing/2014/main" val="10010"/>
                  </a:ext>
                </a:extLst>
              </a:tr>
              <a:tr h="381000">
                <a:tc>
                  <a:txBody>
                    <a:bodyPr/>
                    <a:lstStyle/>
                    <a:p>
                      <a:pPr marL="0" lvl="0" indent="0" algn="l" rtl="0">
                        <a:spcBef>
                          <a:spcPts val="0"/>
                        </a:spcBef>
                        <a:spcAft>
                          <a:spcPts val="0"/>
                        </a:spcAft>
                        <a:buNone/>
                      </a:pPr>
                      <a:r>
                        <a:rPr lang="en-US"/>
                        <a:t>29th      9:00- 3:00</a:t>
                      </a:r>
                      <a:endParaRPr/>
                    </a:p>
                  </a:txBody>
                  <a:tcPr marL="91425" marR="91425" marT="91425" marB="91425"/>
                </a:tc>
                <a:tc>
                  <a:txBody>
                    <a:bodyPr/>
                    <a:lstStyle/>
                    <a:p>
                      <a:pPr marL="0" lvl="0" indent="0" algn="l" rtl="0">
                        <a:spcBef>
                          <a:spcPts val="0"/>
                        </a:spcBef>
                        <a:spcAft>
                          <a:spcPts val="0"/>
                        </a:spcAft>
                        <a:buNone/>
                      </a:pPr>
                      <a:r>
                        <a:rPr lang="en-US"/>
                        <a:t>Work Session</a:t>
                      </a:r>
                      <a:endParaRPr/>
                    </a:p>
                  </a:txBody>
                  <a:tcPr marL="91425" marR="91425" marT="91425" marB="91425"/>
                </a:tc>
                <a:tc>
                  <a:txBody>
                    <a:bodyPr/>
                    <a:lstStyle/>
                    <a:p>
                      <a:pPr marL="0" lvl="0" indent="0" algn="l" rtl="0">
                        <a:spcBef>
                          <a:spcPts val="0"/>
                        </a:spcBef>
                        <a:spcAft>
                          <a:spcPts val="0"/>
                        </a:spcAft>
                        <a:buNone/>
                      </a:pPr>
                      <a:r>
                        <a:rPr lang="en-US"/>
                        <a:t>Helena</a:t>
                      </a:r>
                      <a:endParaRPr/>
                    </a:p>
                  </a:txBody>
                  <a:tcPr marL="91425" marR="91425" marT="91425" marB="91425"/>
                </a:tc>
                <a:extLst>
                  <a:ext uri="{0D108BD9-81ED-4DB2-BD59-A6C34878D82A}">
                    <a16:rowId xmlns:a16="http://schemas.microsoft.com/office/drawing/2014/main" val="10011"/>
                  </a:ext>
                </a:extLst>
              </a:tr>
              <a:tr h="381000">
                <a:tc gridSpan="3">
                  <a:txBody>
                    <a:bodyPr/>
                    <a:lstStyle/>
                    <a:p>
                      <a:pPr marL="0" lvl="0" indent="0" algn="l" rtl="0">
                        <a:spcBef>
                          <a:spcPts val="0"/>
                        </a:spcBef>
                        <a:spcAft>
                          <a:spcPts val="0"/>
                        </a:spcAft>
                        <a:buNone/>
                      </a:pPr>
                      <a:r>
                        <a:rPr lang="en-US" b="1"/>
                        <a:t>MARCH</a:t>
                      </a:r>
                      <a:endParaRPr b="1"/>
                    </a:p>
                  </a:txBody>
                  <a:tcPr marL="91425" marR="91425" marT="91425" marB="91425">
                    <a:solidFill>
                      <a:srgbClr val="D7D7D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r h="313425">
                <a:tc>
                  <a:txBody>
                    <a:bodyPr/>
                    <a:lstStyle/>
                    <a:p>
                      <a:pPr marL="0" lvl="0" indent="0" algn="l" rtl="0">
                        <a:spcBef>
                          <a:spcPts val="0"/>
                        </a:spcBef>
                        <a:spcAft>
                          <a:spcPts val="0"/>
                        </a:spcAft>
                        <a:buNone/>
                      </a:pPr>
                      <a:r>
                        <a:rPr lang="en-US"/>
                        <a:t>1st       TBD</a:t>
                      </a:r>
                      <a:endParaRPr/>
                    </a:p>
                  </a:txBody>
                  <a:tcPr marL="91425" marR="91425" marT="91425" marB="91425"/>
                </a:tc>
                <a:tc>
                  <a:txBody>
                    <a:bodyPr/>
                    <a:lstStyle/>
                    <a:p>
                      <a:pPr marL="0" lvl="0" indent="0" algn="l" rtl="0">
                        <a:spcBef>
                          <a:spcPts val="0"/>
                        </a:spcBef>
                        <a:spcAft>
                          <a:spcPts val="0"/>
                        </a:spcAft>
                        <a:buNone/>
                      </a:pPr>
                      <a:r>
                        <a:rPr lang="en-US"/>
                        <a:t>Work Session</a:t>
                      </a:r>
                      <a:endParaRPr/>
                    </a:p>
                  </a:txBody>
                  <a:tcPr marL="91425" marR="91425" marT="91425" marB="91425"/>
                </a:tc>
                <a:tc>
                  <a:txBody>
                    <a:bodyPr/>
                    <a:lstStyle/>
                    <a:p>
                      <a:pPr marL="0" lvl="0" indent="0" algn="l" rtl="0">
                        <a:spcBef>
                          <a:spcPts val="0"/>
                        </a:spcBef>
                        <a:spcAft>
                          <a:spcPts val="0"/>
                        </a:spcAft>
                        <a:buNone/>
                      </a:pPr>
                      <a:r>
                        <a:rPr lang="en-US" dirty="0"/>
                        <a:t>Havre</a:t>
                      </a:r>
                      <a:endParaRPr dirty="0"/>
                    </a:p>
                  </a:txBody>
                  <a:tcPr marL="91425" marR="91425" marT="91425" marB="91425"/>
                </a:tc>
                <a:extLst>
                  <a:ext uri="{0D108BD9-81ED-4DB2-BD59-A6C34878D82A}">
                    <a16:rowId xmlns:a16="http://schemas.microsoft.com/office/drawing/2014/main" val="1001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248bfcaf1fd_0_941"/>
          <p:cNvSpPr txBox="1">
            <a:spLocks noGrp="1"/>
          </p:cNvSpPr>
          <p:nvPr>
            <p:ph type="body" idx="1"/>
          </p:nvPr>
        </p:nvSpPr>
        <p:spPr>
          <a:xfrm>
            <a:off x="807600" y="1140950"/>
            <a:ext cx="11147700" cy="5045400"/>
          </a:xfrm>
          <a:prstGeom prst="rect">
            <a:avLst/>
          </a:prstGeom>
          <a:noFill/>
          <a:ln>
            <a:noFill/>
          </a:ln>
        </p:spPr>
        <p:txBody>
          <a:bodyPr spcFirstLastPara="1" wrap="square" lIns="117825" tIns="58900" rIns="117825" bIns="58900" anchor="t" anchorCtr="0">
            <a:noAutofit/>
          </a:bodyPr>
          <a:lstStyle/>
          <a:p>
            <a:pPr marL="0" lvl="0" indent="0" algn="l" rtl="0">
              <a:lnSpc>
                <a:spcPct val="100000"/>
              </a:lnSpc>
              <a:spcBef>
                <a:spcPts val="800"/>
              </a:spcBef>
              <a:spcAft>
                <a:spcPts val="0"/>
              </a:spcAft>
              <a:buSzPts val="4100"/>
              <a:buNone/>
            </a:pPr>
            <a:r>
              <a:rPr lang="en-US" sz="2700">
                <a:latin typeface="Calibri"/>
                <a:ea typeface="Calibri"/>
                <a:cs typeface="Calibri"/>
                <a:sym typeface="Calibri"/>
              </a:rPr>
              <a:t>Virtual Office Hours via Zoom</a:t>
            </a:r>
            <a:endParaRPr sz="3000">
              <a:latin typeface="Calibri"/>
              <a:ea typeface="Calibri"/>
              <a:cs typeface="Calibri"/>
              <a:sym typeface="Calibri"/>
            </a:endParaRPr>
          </a:p>
          <a:p>
            <a:pPr marL="1181100" lvl="1" indent="-457200" algn="l" rtl="0">
              <a:lnSpc>
                <a:spcPct val="100000"/>
              </a:lnSpc>
              <a:spcBef>
                <a:spcPts val="0"/>
              </a:spcBef>
              <a:spcAft>
                <a:spcPts val="0"/>
              </a:spcAft>
              <a:buSzPts val="2600"/>
              <a:buFont typeface="Calibri"/>
              <a:buChar char="–"/>
            </a:pPr>
            <a:r>
              <a:rPr lang="en-US" sz="2600">
                <a:latin typeface="Calibri"/>
                <a:ea typeface="Calibri"/>
                <a:cs typeface="Calibri"/>
                <a:sym typeface="Calibri"/>
              </a:rPr>
              <a:t>Tuesdays 3:00 - 4:00 </a:t>
            </a:r>
            <a:endParaRPr sz="2600">
              <a:latin typeface="Calibri"/>
              <a:ea typeface="Calibri"/>
              <a:cs typeface="Calibri"/>
              <a:sym typeface="Calibri"/>
            </a:endParaRPr>
          </a:p>
          <a:p>
            <a:pPr marL="1181100" lvl="1" indent="-425450" algn="l" rtl="0">
              <a:lnSpc>
                <a:spcPct val="100000"/>
              </a:lnSpc>
              <a:spcBef>
                <a:spcPts val="0"/>
              </a:spcBef>
              <a:spcAft>
                <a:spcPts val="0"/>
              </a:spcAft>
              <a:buSzPts val="2100"/>
              <a:buFont typeface="Calibri"/>
              <a:buChar char="–"/>
            </a:pPr>
            <a:r>
              <a:rPr lang="en-US" sz="2100" u="sng">
                <a:solidFill>
                  <a:srgbClr val="028B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https://mt-gov.zoom.us/j/85904973164?pwd=V2JGbGFoNE1rVmx3Z29mVUJwKy9xdz09</a:t>
            </a:r>
            <a:endParaRPr sz="2100">
              <a:latin typeface="Calibri"/>
              <a:ea typeface="Calibri"/>
              <a:cs typeface="Calibri"/>
              <a:sym typeface="Calibri"/>
            </a:endParaRPr>
          </a:p>
          <a:p>
            <a:pPr marL="0" lvl="0" indent="0" algn="l" rtl="0">
              <a:lnSpc>
                <a:spcPct val="100000"/>
              </a:lnSpc>
              <a:spcBef>
                <a:spcPts val="0"/>
              </a:spcBef>
              <a:spcAft>
                <a:spcPts val="0"/>
              </a:spcAft>
              <a:buNone/>
            </a:pPr>
            <a:endParaRPr sz="2600">
              <a:latin typeface="Calibri"/>
              <a:ea typeface="Calibri"/>
              <a:cs typeface="Calibri"/>
              <a:sym typeface="Calibri"/>
            </a:endParaRPr>
          </a:p>
          <a:p>
            <a:pPr marL="0" lvl="0" indent="0" algn="l" rtl="0">
              <a:lnSpc>
                <a:spcPct val="100000"/>
              </a:lnSpc>
              <a:spcBef>
                <a:spcPts val="0"/>
              </a:spcBef>
              <a:spcAft>
                <a:spcPts val="0"/>
              </a:spcAft>
              <a:buNone/>
            </a:pPr>
            <a:r>
              <a:rPr lang="en-US" sz="2600">
                <a:latin typeface="Calibri"/>
                <a:ea typeface="Calibri"/>
                <a:cs typeface="Calibri"/>
                <a:sym typeface="Calibri"/>
              </a:rPr>
              <a:t>Professional Development Sessions</a:t>
            </a:r>
            <a:endParaRPr sz="2600">
              <a:latin typeface="Calibri"/>
              <a:ea typeface="Calibri"/>
              <a:cs typeface="Calibri"/>
              <a:sym typeface="Calibri"/>
            </a:endParaRPr>
          </a:p>
          <a:p>
            <a:pPr marL="1181100" lvl="1" indent="-457200" algn="l" rtl="0">
              <a:lnSpc>
                <a:spcPct val="100000"/>
              </a:lnSpc>
              <a:spcBef>
                <a:spcPts val="0"/>
              </a:spcBef>
              <a:spcAft>
                <a:spcPts val="0"/>
              </a:spcAft>
              <a:buSzPts val="2600"/>
              <a:buFont typeface="Calibri"/>
              <a:buChar char="–"/>
            </a:pPr>
            <a:r>
              <a:rPr lang="en-US" sz="2600">
                <a:latin typeface="Calibri"/>
                <a:ea typeface="Calibri"/>
                <a:cs typeface="Calibri"/>
                <a:sym typeface="Calibri"/>
              </a:rPr>
              <a:t>See previous slide</a:t>
            </a:r>
            <a:endParaRPr sz="2600">
              <a:latin typeface="Calibri"/>
              <a:ea typeface="Calibri"/>
              <a:cs typeface="Calibri"/>
              <a:sym typeface="Calibri"/>
            </a:endParaRPr>
          </a:p>
          <a:p>
            <a:pPr marL="0" lvl="0" indent="0" algn="l" rtl="0">
              <a:lnSpc>
                <a:spcPct val="100000"/>
              </a:lnSpc>
              <a:spcBef>
                <a:spcPts val="0"/>
              </a:spcBef>
              <a:spcAft>
                <a:spcPts val="0"/>
              </a:spcAft>
              <a:buNone/>
            </a:pPr>
            <a:endParaRPr sz="2600">
              <a:latin typeface="Calibri"/>
              <a:ea typeface="Calibri"/>
              <a:cs typeface="Calibri"/>
              <a:sym typeface="Calibri"/>
            </a:endParaRPr>
          </a:p>
          <a:p>
            <a:pPr marL="0" lvl="0" indent="0" algn="l" rtl="0">
              <a:lnSpc>
                <a:spcPct val="100000"/>
              </a:lnSpc>
              <a:spcBef>
                <a:spcPts val="0"/>
              </a:spcBef>
              <a:spcAft>
                <a:spcPts val="0"/>
              </a:spcAft>
              <a:buNone/>
            </a:pPr>
            <a:r>
              <a:rPr lang="en-US" sz="2600">
                <a:latin typeface="Calibri"/>
                <a:ea typeface="Calibri"/>
                <a:cs typeface="Calibri"/>
                <a:sym typeface="Calibri"/>
              </a:rPr>
              <a:t>Email</a:t>
            </a:r>
            <a:endParaRPr sz="2600">
              <a:latin typeface="Calibri"/>
              <a:ea typeface="Calibri"/>
              <a:cs typeface="Calibri"/>
              <a:sym typeface="Calibri"/>
            </a:endParaRPr>
          </a:p>
          <a:p>
            <a:pPr marL="1181100" lvl="1" indent="-457200" algn="l" rtl="0">
              <a:lnSpc>
                <a:spcPct val="100000"/>
              </a:lnSpc>
              <a:spcBef>
                <a:spcPts val="0"/>
              </a:spcBef>
              <a:spcAft>
                <a:spcPts val="0"/>
              </a:spcAft>
              <a:buClr>
                <a:srgbClr val="028BFF"/>
              </a:buClr>
              <a:buSzPts val="2600"/>
              <a:buFont typeface="Calibri"/>
              <a:buChar char="–"/>
            </a:pPr>
            <a:r>
              <a:rPr lang="en-US" sz="2600" u="sng">
                <a:solidFill>
                  <a:srgbClr val="028B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OPIACCRED@mt.gov</a:t>
            </a:r>
            <a:r>
              <a:rPr lang="en-US" sz="2600">
                <a:solidFill>
                  <a:srgbClr val="028BFF"/>
                </a:solidFill>
                <a:latin typeface="Calibri"/>
                <a:ea typeface="Calibri"/>
                <a:cs typeface="Calibri"/>
                <a:sym typeface="Calibri"/>
              </a:rPr>
              <a:t> </a:t>
            </a:r>
            <a:endParaRPr sz="2600">
              <a:solidFill>
                <a:srgbClr val="028BFF"/>
              </a:solidFill>
              <a:latin typeface="Calibri"/>
              <a:ea typeface="Calibri"/>
              <a:cs typeface="Calibri"/>
              <a:sym typeface="Calibri"/>
            </a:endParaRPr>
          </a:p>
          <a:p>
            <a:pPr marL="0" lvl="0" indent="0" algn="l" rtl="0">
              <a:lnSpc>
                <a:spcPct val="100000"/>
              </a:lnSpc>
              <a:spcBef>
                <a:spcPts val="0"/>
              </a:spcBef>
              <a:spcAft>
                <a:spcPts val="0"/>
              </a:spcAft>
              <a:buNone/>
            </a:pPr>
            <a:endParaRPr sz="2600">
              <a:latin typeface="Calibri"/>
              <a:ea typeface="Calibri"/>
              <a:cs typeface="Calibri"/>
              <a:sym typeface="Calibri"/>
            </a:endParaRPr>
          </a:p>
          <a:p>
            <a:pPr marL="0" lvl="0" indent="0" algn="l" rtl="0">
              <a:lnSpc>
                <a:spcPct val="100000"/>
              </a:lnSpc>
              <a:spcBef>
                <a:spcPts val="0"/>
              </a:spcBef>
              <a:spcAft>
                <a:spcPts val="0"/>
              </a:spcAft>
              <a:buNone/>
            </a:pPr>
            <a:r>
              <a:rPr lang="en-US" sz="2600">
                <a:latin typeface="Calibri"/>
                <a:ea typeface="Calibri"/>
                <a:cs typeface="Calibri"/>
                <a:sym typeface="Calibri"/>
              </a:rPr>
              <a:t>Webpage</a:t>
            </a:r>
            <a:endParaRPr sz="2600">
              <a:latin typeface="Calibri"/>
              <a:ea typeface="Calibri"/>
              <a:cs typeface="Calibri"/>
              <a:sym typeface="Calibri"/>
            </a:endParaRPr>
          </a:p>
          <a:p>
            <a:pPr marL="1181100" lvl="1" indent="-425450" algn="l" rtl="0">
              <a:lnSpc>
                <a:spcPct val="100000"/>
              </a:lnSpc>
              <a:spcBef>
                <a:spcPts val="0"/>
              </a:spcBef>
              <a:spcAft>
                <a:spcPts val="0"/>
              </a:spcAft>
              <a:buSzPts val="2100"/>
              <a:buFont typeface="Calibri"/>
              <a:buChar char="–"/>
            </a:pPr>
            <a:r>
              <a:rPr lang="en-US" sz="2100" u="sng">
                <a:solidFill>
                  <a:srgbClr val="028B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https://opi.mt.gov/Leadership/Assessment-Accountability/School-Accreditation</a:t>
            </a:r>
            <a:r>
              <a:rPr lang="en-US" sz="2100">
                <a:latin typeface="Calibri"/>
                <a:ea typeface="Calibri"/>
                <a:cs typeface="Calibri"/>
                <a:sym typeface="Calibri"/>
              </a:rPr>
              <a:t> </a:t>
            </a:r>
            <a:endParaRPr sz="2100">
              <a:latin typeface="Calibri"/>
              <a:ea typeface="Calibri"/>
              <a:cs typeface="Calibri"/>
              <a:sym typeface="Calibri"/>
            </a:endParaRPr>
          </a:p>
          <a:p>
            <a:pPr marL="457200" lvl="0" indent="0" algn="l" rtl="0">
              <a:lnSpc>
                <a:spcPct val="100000"/>
              </a:lnSpc>
              <a:spcBef>
                <a:spcPts val="0"/>
              </a:spcBef>
              <a:spcAft>
                <a:spcPts val="0"/>
              </a:spcAft>
              <a:buNone/>
            </a:pPr>
            <a:endParaRPr sz="2600">
              <a:latin typeface="Calibri"/>
              <a:ea typeface="Calibri"/>
              <a:cs typeface="Calibri"/>
              <a:sym typeface="Calibri"/>
            </a:endParaRPr>
          </a:p>
          <a:p>
            <a:pPr marL="0" lvl="0" indent="0" algn="l" rtl="0">
              <a:lnSpc>
                <a:spcPct val="100000"/>
              </a:lnSpc>
              <a:spcBef>
                <a:spcPts val="0"/>
              </a:spcBef>
              <a:spcAft>
                <a:spcPts val="0"/>
              </a:spcAft>
              <a:buNone/>
            </a:pPr>
            <a:endParaRPr sz="2600">
              <a:latin typeface="Calibri"/>
              <a:ea typeface="Calibri"/>
              <a:cs typeface="Calibri"/>
              <a:sym typeface="Calibri"/>
            </a:endParaRPr>
          </a:p>
          <a:p>
            <a:pPr marL="0" lvl="0" indent="0" algn="l" rtl="0">
              <a:lnSpc>
                <a:spcPct val="100000"/>
              </a:lnSpc>
              <a:spcBef>
                <a:spcPts val="0"/>
              </a:spcBef>
              <a:spcAft>
                <a:spcPts val="0"/>
              </a:spcAft>
              <a:buNone/>
            </a:pPr>
            <a:endParaRPr sz="2600">
              <a:latin typeface="Calibri"/>
              <a:ea typeface="Calibri"/>
              <a:cs typeface="Calibri"/>
              <a:sym typeface="Calibri"/>
            </a:endParaRPr>
          </a:p>
          <a:p>
            <a:pPr marL="0" lvl="0" indent="0" algn="l" rtl="0">
              <a:lnSpc>
                <a:spcPct val="100000"/>
              </a:lnSpc>
              <a:spcBef>
                <a:spcPts val="800"/>
              </a:spcBef>
              <a:spcAft>
                <a:spcPts val="0"/>
              </a:spcAft>
              <a:buSzPts val="4100"/>
              <a:buNone/>
            </a:pPr>
            <a:endParaRPr sz="2100">
              <a:latin typeface="Calibri"/>
              <a:ea typeface="Calibri"/>
              <a:cs typeface="Calibri"/>
              <a:sym typeface="Calibri"/>
            </a:endParaRPr>
          </a:p>
          <a:p>
            <a:pPr marL="0" lvl="0" indent="0" algn="l" rtl="0">
              <a:lnSpc>
                <a:spcPct val="100000"/>
              </a:lnSpc>
              <a:spcBef>
                <a:spcPts val="800"/>
              </a:spcBef>
              <a:spcAft>
                <a:spcPts val="0"/>
              </a:spcAft>
              <a:buSzPts val="4100"/>
              <a:buNone/>
            </a:pPr>
            <a:endParaRPr sz="1800">
              <a:latin typeface="Gill Sans"/>
              <a:ea typeface="Gill Sans"/>
              <a:cs typeface="Gill Sans"/>
              <a:sym typeface="Gill Sans"/>
            </a:endParaRPr>
          </a:p>
          <a:p>
            <a:pPr marL="0" lvl="0" indent="0" algn="l" rtl="0">
              <a:lnSpc>
                <a:spcPct val="100000"/>
              </a:lnSpc>
              <a:spcBef>
                <a:spcPts val="800"/>
              </a:spcBef>
              <a:spcAft>
                <a:spcPts val="0"/>
              </a:spcAft>
              <a:buSzPts val="4100"/>
              <a:buNone/>
            </a:pPr>
            <a:endParaRPr sz="4600" b="1" i="1">
              <a:latin typeface="Gill Sans"/>
              <a:ea typeface="Gill Sans"/>
              <a:cs typeface="Gill Sans"/>
              <a:sym typeface="Gill Sans"/>
            </a:endParaRPr>
          </a:p>
        </p:txBody>
      </p:sp>
      <p:sp>
        <p:nvSpPr>
          <p:cNvPr id="237" name="Google Shape;237;g248bfcaf1fd_0_941"/>
          <p:cNvSpPr txBox="1">
            <a:spLocks noGrp="1"/>
          </p:cNvSpPr>
          <p:nvPr>
            <p:ph type="title"/>
          </p:nvPr>
        </p:nvSpPr>
        <p:spPr>
          <a:xfrm>
            <a:off x="807600" y="-68050"/>
            <a:ext cx="10629000" cy="1431000"/>
          </a:xfrm>
          <a:prstGeom prst="rect">
            <a:avLst/>
          </a:prstGeom>
          <a:noFill/>
          <a:ln>
            <a:noFill/>
          </a:ln>
        </p:spPr>
        <p:txBody>
          <a:bodyPr spcFirstLastPara="1" wrap="square" lIns="117825" tIns="58900" rIns="117825" bIns="58900" anchor="ctr" anchorCtr="0">
            <a:noAutofit/>
          </a:bodyPr>
          <a:lstStyle/>
          <a:p>
            <a:pPr marL="0" lvl="0" indent="0" algn="l" rtl="0">
              <a:spcBef>
                <a:spcPts val="0"/>
              </a:spcBef>
              <a:spcAft>
                <a:spcPts val="0"/>
              </a:spcAft>
              <a:buClr>
                <a:srgbClr val="000000"/>
              </a:buClr>
              <a:buSzPts val="1800"/>
              <a:buFont typeface="Arial"/>
              <a:buNone/>
            </a:pPr>
            <a:r>
              <a:rPr lang="en-US" sz="3600">
                <a:solidFill>
                  <a:srgbClr val="C12730"/>
                </a:solidFill>
                <a:latin typeface="Candara"/>
                <a:ea typeface="Candara"/>
                <a:cs typeface="Candara"/>
                <a:sym typeface="Candara"/>
              </a:rPr>
              <a:t>How to Connect with Us? </a:t>
            </a:r>
            <a:endParaRPr sz="51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248cbef1495_1_0"/>
          <p:cNvSpPr txBox="1">
            <a:spLocks noGrp="1"/>
          </p:cNvSpPr>
          <p:nvPr>
            <p:ph type="title" idx="4294967295"/>
          </p:nvPr>
        </p:nvSpPr>
        <p:spPr>
          <a:xfrm>
            <a:off x="1277938" y="2286000"/>
            <a:ext cx="9720262" cy="4022725"/>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200"/>
              </a:spcBef>
              <a:spcAft>
                <a:spcPts val="0"/>
              </a:spcAft>
              <a:buClr>
                <a:schemeClr val="accent2"/>
              </a:buClr>
              <a:buSzPts val="1800"/>
              <a:buFont typeface="Twentieth Century"/>
              <a:buNone/>
              <a:tabLst/>
              <a:defRPr/>
            </a:pPr>
            <a:r>
              <a:rPr kumimoji="0" lang="en-US" sz="5500" b="0" i="0" u="none" strike="noStrike" kern="0" cap="none" spc="0" normalizeH="0" baseline="0" noProof="0" dirty="0">
                <a:ln>
                  <a:noFill/>
                </a:ln>
                <a:solidFill>
                  <a:srgbClr val="C12730"/>
                </a:solidFill>
                <a:effectLst/>
                <a:uLnTx/>
                <a:uFillTx/>
                <a:latin typeface="Candara"/>
                <a:ea typeface="Candara"/>
                <a:cs typeface="Candara"/>
                <a:sym typeface="Candara"/>
              </a:rPr>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g248bfcaf1fd_0_175"/>
          <p:cNvSpPr txBox="1">
            <a:spLocks noGrp="1"/>
          </p:cNvSpPr>
          <p:nvPr>
            <p:ph type="title"/>
          </p:nvPr>
        </p:nvSpPr>
        <p:spPr>
          <a:xfrm>
            <a:off x="1024128" y="585216"/>
            <a:ext cx="9720000" cy="1499700"/>
          </a:xfrm>
          <a:prstGeom prst="rect">
            <a:avLst/>
          </a:prstGeom>
          <a:noFill/>
          <a:ln>
            <a:noFill/>
          </a:ln>
        </p:spPr>
        <p:txBody>
          <a:bodyPr spcFirstLastPara="1" wrap="square" lIns="117825" tIns="58900" rIns="117825" bIns="58900" anchor="ctr" anchorCtr="0">
            <a:noAutofit/>
          </a:bodyPr>
          <a:lstStyle/>
          <a:p>
            <a:pPr marL="0" lvl="0" indent="0" algn="l" rtl="0">
              <a:lnSpc>
                <a:spcPct val="100000"/>
              </a:lnSpc>
              <a:spcBef>
                <a:spcPts val="0"/>
              </a:spcBef>
              <a:spcAft>
                <a:spcPts val="0"/>
              </a:spcAft>
              <a:buSzPts val="1800"/>
              <a:buNone/>
            </a:pPr>
            <a:r>
              <a:rPr lang="en-US" sz="4600" b="1" dirty="0">
                <a:solidFill>
                  <a:srgbClr val="C12730"/>
                </a:solidFill>
                <a:latin typeface="Candara"/>
                <a:ea typeface="Candara"/>
                <a:cs typeface="Candara"/>
                <a:sym typeface="Candara"/>
              </a:rPr>
              <a:t>Agenda</a:t>
            </a:r>
            <a:endParaRPr sz="4600" b="1" dirty="0">
              <a:solidFill>
                <a:srgbClr val="C12730"/>
              </a:solidFill>
              <a:latin typeface="Candara"/>
              <a:ea typeface="Candara"/>
              <a:cs typeface="Candara"/>
              <a:sym typeface="Candara"/>
            </a:endParaRPr>
          </a:p>
        </p:txBody>
      </p:sp>
      <p:sp>
        <p:nvSpPr>
          <p:cNvPr id="130" name="Google Shape;130;g248bfcaf1fd_0_175"/>
          <p:cNvSpPr txBox="1">
            <a:spLocks noGrp="1"/>
          </p:cNvSpPr>
          <p:nvPr>
            <p:ph type="body" idx="1"/>
          </p:nvPr>
        </p:nvSpPr>
        <p:spPr>
          <a:xfrm>
            <a:off x="1485278" y="2144125"/>
            <a:ext cx="4755000" cy="4023300"/>
          </a:xfrm>
          <a:prstGeom prst="rect">
            <a:avLst/>
          </a:prstGeom>
          <a:noFill/>
          <a:ln>
            <a:noFill/>
          </a:ln>
        </p:spPr>
        <p:txBody>
          <a:bodyPr spcFirstLastPara="1" wrap="square" lIns="117825" tIns="58900" rIns="117825" bIns="58900" anchor="t" anchorCtr="0">
            <a:noAutofit/>
          </a:bodyPr>
          <a:lstStyle/>
          <a:p>
            <a:pPr marL="444500" lvl="0" indent="-304800" algn="l" rtl="0">
              <a:lnSpc>
                <a:spcPct val="100000"/>
              </a:lnSpc>
              <a:spcBef>
                <a:spcPts val="0"/>
              </a:spcBef>
              <a:spcAft>
                <a:spcPts val="0"/>
              </a:spcAft>
              <a:buClr>
                <a:schemeClr val="dk1"/>
              </a:buClr>
              <a:buSzPts val="3200"/>
              <a:buChar char="❏"/>
            </a:pPr>
            <a:r>
              <a:rPr lang="en-US" sz="2000"/>
              <a:t>Welcome/Introductions</a:t>
            </a:r>
            <a:endParaRPr sz="2000"/>
          </a:p>
          <a:p>
            <a:pPr marL="444500" lvl="0" indent="-323850" algn="l" rtl="0">
              <a:lnSpc>
                <a:spcPct val="100000"/>
              </a:lnSpc>
              <a:spcBef>
                <a:spcPts val="800"/>
              </a:spcBef>
              <a:spcAft>
                <a:spcPts val="0"/>
              </a:spcAft>
              <a:buClr>
                <a:schemeClr val="dk1"/>
              </a:buClr>
              <a:buSzPts val="3500"/>
              <a:buChar char="❏"/>
            </a:pPr>
            <a:r>
              <a:rPr lang="en-US" sz="2000"/>
              <a:t>Year 1 Plan </a:t>
            </a:r>
            <a:endParaRPr sz="2000"/>
          </a:p>
          <a:p>
            <a:pPr marL="457200" lvl="0" indent="-336550" algn="l" rtl="0">
              <a:lnSpc>
                <a:spcPct val="100000"/>
              </a:lnSpc>
              <a:spcBef>
                <a:spcPts val="800"/>
              </a:spcBef>
              <a:spcAft>
                <a:spcPts val="0"/>
              </a:spcAft>
              <a:buClr>
                <a:schemeClr val="dk1"/>
              </a:buClr>
              <a:buSzPts val="3500"/>
              <a:buChar char="❏"/>
            </a:pPr>
            <a:r>
              <a:rPr lang="en-US" sz="2000"/>
              <a:t>Criteria Reference Guide </a:t>
            </a:r>
            <a:endParaRPr sz="2000"/>
          </a:p>
          <a:p>
            <a:pPr marL="457200" lvl="0" indent="-336550" algn="l" rtl="0">
              <a:lnSpc>
                <a:spcPct val="100000"/>
              </a:lnSpc>
              <a:spcBef>
                <a:spcPts val="800"/>
              </a:spcBef>
              <a:spcAft>
                <a:spcPts val="0"/>
              </a:spcAft>
              <a:buClr>
                <a:schemeClr val="dk1"/>
              </a:buClr>
              <a:buSzPts val="3500"/>
              <a:buChar char="❏"/>
            </a:pPr>
            <a:r>
              <a:rPr lang="en-US" sz="2000"/>
              <a:t>Accreditation Platform Template</a:t>
            </a:r>
            <a:endParaRPr sz="2000"/>
          </a:p>
          <a:p>
            <a:pPr marL="457200" lvl="0" indent="-336550" algn="l" rtl="0">
              <a:lnSpc>
                <a:spcPct val="100000"/>
              </a:lnSpc>
              <a:spcBef>
                <a:spcPts val="800"/>
              </a:spcBef>
              <a:spcAft>
                <a:spcPts val="0"/>
              </a:spcAft>
              <a:buClr>
                <a:schemeClr val="dk1"/>
              </a:buClr>
              <a:buSzPts val="3500"/>
              <a:buChar char="❏"/>
            </a:pPr>
            <a:r>
              <a:rPr lang="en-US" sz="2000"/>
              <a:t>CNA &amp; Gap Analysis</a:t>
            </a:r>
            <a:endParaRPr sz="2000"/>
          </a:p>
          <a:p>
            <a:pPr marL="457200" lvl="0" indent="-336550" algn="l" rtl="0">
              <a:lnSpc>
                <a:spcPct val="100000"/>
              </a:lnSpc>
              <a:spcBef>
                <a:spcPts val="800"/>
              </a:spcBef>
              <a:spcAft>
                <a:spcPts val="0"/>
              </a:spcAft>
              <a:buClr>
                <a:schemeClr val="dk1"/>
              </a:buClr>
              <a:buSzPts val="3500"/>
              <a:buChar char="❏"/>
            </a:pPr>
            <a:r>
              <a:rPr lang="en-US" sz="2000"/>
              <a:t>Identifying Root Cause  </a:t>
            </a:r>
            <a:endParaRPr sz="2000"/>
          </a:p>
          <a:p>
            <a:pPr marL="457200" lvl="0" indent="0" algn="l" rtl="0">
              <a:lnSpc>
                <a:spcPct val="100000"/>
              </a:lnSpc>
              <a:spcBef>
                <a:spcPts val="800"/>
              </a:spcBef>
              <a:spcAft>
                <a:spcPts val="0"/>
              </a:spcAft>
              <a:buNone/>
            </a:pPr>
            <a:endParaRPr sz="2000"/>
          </a:p>
          <a:p>
            <a:pPr marL="584200" lvl="0" indent="0" algn="l" rtl="0">
              <a:lnSpc>
                <a:spcPct val="100000"/>
              </a:lnSpc>
              <a:spcBef>
                <a:spcPts val="800"/>
              </a:spcBef>
              <a:spcAft>
                <a:spcPts val="0"/>
              </a:spcAft>
              <a:buSzPts val="4100"/>
              <a:buNone/>
            </a:pPr>
            <a:endParaRPr sz="2400"/>
          </a:p>
        </p:txBody>
      </p:sp>
      <p:sp>
        <p:nvSpPr>
          <p:cNvPr id="133" name="Google Shape;133;g248bfcaf1fd_0_175"/>
          <p:cNvSpPr txBox="1">
            <a:spLocks noGrp="1"/>
          </p:cNvSpPr>
          <p:nvPr>
            <p:ph type="body" idx="2"/>
          </p:nvPr>
        </p:nvSpPr>
        <p:spPr>
          <a:xfrm>
            <a:off x="5989120" y="2226900"/>
            <a:ext cx="4755000" cy="4023300"/>
          </a:xfrm>
          <a:prstGeom prst="rect">
            <a:avLst/>
          </a:prstGeom>
        </p:spPr>
        <p:txBody>
          <a:bodyPr spcFirstLastPara="1" wrap="square" lIns="45700" tIns="45700" rIns="45700" bIns="45700" anchor="t" anchorCtr="0">
            <a:normAutofit/>
          </a:bodyPr>
          <a:lstStyle/>
          <a:p>
            <a:pPr marL="444500" lvl="0" indent="-323850" algn="l" rtl="0">
              <a:lnSpc>
                <a:spcPct val="100000"/>
              </a:lnSpc>
              <a:spcBef>
                <a:spcPts val="800"/>
              </a:spcBef>
              <a:spcAft>
                <a:spcPts val="0"/>
              </a:spcAft>
              <a:buClr>
                <a:schemeClr val="dk1"/>
              </a:buClr>
              <a:buSzPts val="3500"/>
              <a:buChar char="❏"/>
            </a:pPr>
            <a:r>
              <a:rPr lang="en-US" sz="2000"/>
              <a:t>Goal Setting</a:t>
            </a:r>
            <a:endParaRPr sz="2000"/>
          </a:p>
          <a:p>
            <a:pPr marL="444500" lvl="0" indent="-323850" algn="l" rtl="0">
              <a:lnSpc>
                <a:spcPct val="100000"/>
              </a:lnSpc>
              <a:spcBef>
                <a:spcPts val="800"/>
              </a:spcBef>
              <a:spcAft>
                <a:spcPts val="0"/>
              </a:spcAft>
              <a:buClr>
                <a:schemeClr val="dk1"/>
              </a:buClr>
              <a:buSzPts val="3500"/>
              <a:buChar char="❏"/>
            </a:pPr>
            <a:r>
              <a:rPr lang="en-US" sz="2000"/>
              <a:t>Building Action Plans</a:t>
            </a:r>
            <a:endParaRPr sz="2000"/>
          </a:p>
          <a:p>
            <a:pPr marL="444500" lvl="0" indent="-323850" algn="l" rtl="0">
              <a:lnSpc>
                <a:spcPct val="100000"/>
              </a:lnSpc>
              <a:spcBef>
                <a:spcPts val="800"/>
              </a:spcBef>
              <a:spcAft>
                <a:spcPts val="0"/>
              </a:spcAft>
              <a:buClr>
                <a:schemeClr val="dk1"/>
              </a:buClr>
              <a:buSzPts val="3500"/>
              <a:buChar char="❏"/>
            </a:pPr>
            <a:r>
              <a:rPr lang="en-US" sz="2000"/>
              <a:t>Where to Start?</a:t>
            </a:r>
            <a:endParaRPr sz="2000"/>
          </a:p>
          <a:p>
            <a:pPr marL="444500" lvl="0" indent="-323850" algn="l" rtl="0">
              <a:lnSpc>
                <a:spcPct val="100000"/>
              </a:lnSpc>
              <a:spcBef>
                <a:spcPts val="800"/>
              </a:spcBef>
              <a:spcAft>
                <a:spcPts val="0"/>
              </a:spcAft>
              <a:buClr>
                <a:schemeClr val="dk1"/>
              </a:buClr>
              <a:buSzPts val="3500"/>
              <a:buChar char="❏"/>
            </a:pPr>
            <a:r>
              <a:rPr lang="en-US" sz="2000"/>
              <a:t>Professional Development</a:t>
            </a:r>
            <a:endParaRPr sz="2000"/>
          </a:p>
          <a:p>
            <a:pPr marL="444500" lvl="0" indent="-323850" algn="l" rtl="0">
              <a:lnSpc>
                <a:spcPct val="100000"/>
              </a:lnSpc>
              <a:spcBef>
                <a:spcPts val="800"/>
              </a:spcBef>
              <a:spcAft>
                <a:spcPts val="0"/>
              </a:spcAft>
              <a:buClr>
                <a:schemeClr val="dk1"/>
              </a:buClr>
              <a:buSzPts val="3500"/>
              <a:buChar char="❏"/>
            </a:pPr>
            <a:r>
              <a:rPr lang="en-US" sz="2000"/>
              <a:t>How to Connect with Us?</a:t>
            </a:r>
            <a:endParaRPr sz="2000"/>
          </a:p>
          <a:p>
            <a:pPr marL="457200" lvl="0" indent="0" algn="l" rtl="0">
              <a:lnSpc>
                <a:spcPct val="100000"/>
              </a:lnSpc>
              <a:spcBef>
                <a:spcPts val="800"/>
              </a:spcBef>
              <a:spcAft>
                <a:spcPts val="0"/>
              </a:spcAft>
              <a:buNone/>
            </a:pP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462234" y="1966708"/>
            <a:ext cx="3267531" cy="2924583"/>
          </a:xfrm>
          <a:prstGeom prst="rect">
            <a:avLst/>
          </a:prstGeom>
          <a:noFill/>
          <a:ln>
            <a:noFill/>
          </a:ln>
        </p:spPr>
      </p:pic>
      <p:sp>
        <p:nvSpPr>
          <p:cNvPr id="2" name="Title 1">
            <a:extLst>
              <a:ext uri="{FF2B5EF4-FFF2-40B4-BE49-F238E27FC236}">
                <a16:creationId xmlns:a16="http://schemas.microsoft.com/office/drawing/2014/main" id="{F4A0A7AC-038F-7A41-F58C-0D89E00F52BD}"/>
              </a:ext>
            </a:extLst>
          </p:cNvPr>
          <p:cNvSpPr>
            <a:spLocks noGrp="1"/>
          </p:cNvSpPr>
          <p:nvPr>
            <p:ph type="title"/>
          </p:nvPr>
        </p:nvSpPr>
        <p:spPr>
          <a:xfrm>
            <a:off x="1278128" y="-1499616"/>
            <a:ext cx="9720072" cy="1499616"/>
          </a:xfrm>
        </p:spPr>
        <p:txBody>
          <a:bodyPr spcFirstLastPara="1" wrap="square" lIns="91425" tIns="45700" rIns="91425" bIns="45700" anchor="b" anchorCtr="0">
            <a:normAutofit/>
          </a:bodyPr>
          <a:lstStyle/>
          <a:p>
            <a:r>
              <a:rPr lang="en-US" dirty="0"/>
              <a:t>The End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g248bfcaf1fd_0_1105" descr="Have you heard that TEAMS is transitioning to AIM? Visit the AIM webpage for more information. "/>
          <p:cNvPicPr preferRelativeResize="0"/>
          <p:nvPr/>
        </p:nvPicPr>
        <p:blipFill rotWithShape="1">
          <a:blip r:embed="rId3">
            <a:alphaModFix/>
          </a:blip>
          <a:srcRect t="4135" b="47700"/>
          <a:stretch/>
        </p:blipFill>
        <p:spPr>
          <a:xfrm>
            <a:off x="1797850" y="177725"/>
            <a:ext cx="8142550" cy="5090188"/>
          </a:xfrm>
          <a:prstGeom prst="rect">
            <a:avLst/>
          </a:prstGeom>
          <a:noFill/>
          <a:ln>
            <a:noFill/>
          </a:ln>
        </p:spPr>
      </p:pic>
      <p:sp>
        <p:nvSpPr>
          <p:cNvPr id="139" name="Google Shape;139;g248bfcaf1fd_0_1105"/>
          <p:cNvSpPr txBox="1">
            <a:spLocks noGrp="1"/>
          </p:cNvSpPr>
          <p:nvPr>
            <p:ph type="title" idx="4294967295"/>
          </p:nvPr>
        </p:nvSpPr>
        <p:spPr>
          <a:xfrm>
            <a:off x="1417425" y="5267925"/>
            <a:ext cx="8903400" cy="14223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Visit the </a:t>
            </a:r>
            <a:r>
              <a:rPr kumimoji="0" lang="en-US" sz="2400" b="0" i="0" u="sng" strike="noStrike" kern="0" cap="none" spc="0" normalizeH="0" baseline="0" noProof="0" dirty="0">
                <a:ln>
                  <a:noFill/>
                </a:ln>
                <a:solidFill>
                  <a:schemeClr val="hlink"/>
                </a:solidFill>
                <a:effectLst/>
                <a:uLnTx/>
                <a:uFillTx/>
                <a:latin typeface="Arial"/>
                <a:ea typeface="Arial"/>
                <a:cs typeface="Arial"/>
                <a:sym typeface="Arial"/>
                <a:hlinkClick r:id="rId4"/>
              </a:rPr>
              <a:t>AIM Webpage</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 for more information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48bfcaf1fd_0_334"/>
          <p:cNvSpPr txBox="1">
            <a:spLocks noGrp="1"/>
          </p:cNvSpPr>
          <p:nvPr>
            <p:ph type="title"/>
          </p:nvPr>
        </p:nvSpPr>
        <p:spPr>
          <a:xfrm>
            <a:off x="907968" y="725590"/>
            <a:ext cx="10292400" cy="952500"/>
          </a:xfrm>
          <a:prstGeom prst="rect">
            <a:avLst/>
          </a:prstGeom>
          <a:noFill/>
          <a:ln>
            <a:noFill/>
          </a:ln>
        </p:spPr>
        <p:txBody>
          <a:bodyPr spcFirstLastPara="1" wrap="square" lIns="117825" tIns="58900" rIns="117825" bIns="58900" anchor="ctr" anchorCtr="0">
            <a:noAutofit/>
          </a:bodyPr>
          <a:lstStyle/>
          <a:p>
            <a:pPr marL="0" lvl="0" indent="0" algn="l" rtl="0">
              <a:lnSpc>
                <a:spcPct val="100000"/>
              </a:lnSpc>
              <a:spcBef>
                <a:spcPts val="0"/>
              </a:spcBef>
              <a:spcAft>
                <a:spcPts val="0"/>
              </a:spcAft>
              <a:buSzPts val="1800"/>
              <a:buNone/>
            </a:pPr>
            <a:r>
              <a:rPr lang="en-US" sz="4600" b="1">
                <a:solidFill>
                  <a:srgbClr val="C12730"/>
                </a:solidFill>
                <a:latin typeface="Candara"/>
                <a:ea typeface="Candara"/>
                <a:cs typeface="Candara"/>
                <a:sym typeface="Candara"/>
              </a:rPr>
              <a:t>Welcome/Introductions</a:t>
            </a:r>
            <a:endParaRPr sz="4600" b="1">
              <a:solidFill>
                <a:srgbClr val="C12730"/>
              </a:solidFill>
              <a:latin typeface="Candara"/>
              <a:ea typeface="Candara"/>
              <a:cs typeface="Candara"/>
              <a:sym typeface="Candara"/>
            </a:endParaRPr>
          </a:p>
        </p:txBody>
      </p:sp>
      <p:pic>
        <p:nvPicPr>
          <p:cNvPr id="146" name="Google Shape;146;g248bfcaf1fd_0_334" descr="A picture containing person&#10;&#10;Description automatically generated"/>
          <p:cNvPicPr preferRelativeResize="0"/>
          <p:nvPr/>
        </p:nvPicPr>
        <p:blipFill rotWithShape="1">
          <a:blip r:embed="rId3">
            <a:alphaModFix/>
          </a:blip>
          <a:srcRect/>
          <a:stretch/>
        </p:blipFill>
        <p:spPr>
          <a:xfrm>
            <a:off x="1054915" y="1751194"/>
            <a:ext cx="1874403" cy="2678519"/>
          </a:xfrm>
          <a:prstGeom prst="rect">
            <a:avLst/>
          </a:prstGeom>
          <a:noFill/>
          <a:ln>
            <a:noFill/>
          </a:ln>
        </p:spPr>
      </p:pic>
      <p:pic>
        <p:nvPicPr>
          <p:cNvPr id="147" name="Google Shape;147;g248bfcaf1fd_0_334" descr="Ellery Bresler"/>
          <p:cNvPicPr preferRelativeResize="0"/>
          <p:nvPr/>
        </p:nvPicPr>
        <p:blipFill rotWithShape="1">
          <a:blip r:embed="rId4">
            <a:alphaModFix/>
          </a:blip>
          <a:srcRect/>
          <a:stretch/>
        </p:blipFill>
        <p:spPr>
          <a:xfrm>
            <a:off x="4834624" y="1751194"/>
            <a:ext cx="1918280" cy="2678520"/>
          </a:xfrm>
          <a:prstGeom prst="rect">
            <a:avLst/>
          </a:prstGeom>
          <a:noFill/>
          <a:ln>
            <a:noFill/>
          </a:ln>
        </p:spPr>
      </p:pic>
      <p:sp>
        <p:nvSpPr>
          <p:cNvPr id="148" name="Google Shape;148;g248bfcaf1fd_0_334"/>
          <p:cNvSpPr txBox="1"/>
          <p:nvPr/>
        </p:nvSpPr>
        <p:spPr>
          <a:xfrm>
            <a:off x="105469" y="4429726"/>
            <a:ext cx="3671700" cy="1581300"/>
          </a:xfrm>
          <a:prstGeom prst="rect">
            <a:avLst/>
          </a:prstGeom>
          <a:noFill/>
          <a:ln>
            <a:noFill/>
          </a:ln>
        </p:spPr>
        <p:txBody>
          <a:bodyPr spcFirstLastPara="1" wrap="square" lIns="117825" tIns="58900" rIns="117825" bIns="589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555555"/>
                </a:solidFill>
                <a:latin typeface="Mukta Vaani"/>
                <a:ea typeface="Mukta Vaani"/>
                <a:cs typeface="Mukta Vaani"/>
                <a:sym typeface="Mukta Vaani"/>
              </a:rPr>
              <a:t> </a:t>
            </a:r>
            <a:r>
              <a:rPr lang="en-US" sz="1800" b="1" i="0" u="sng" strike="noStrike" cap="none">
                <a:solidFill>
                  <a:srgbClr val="222222"/>
                </a:solidFill>
                <a:latin typeface="Arial"/>
                <a:ea typeface="Arial"/>
                <a:cs typeface="Arial"/>
                <a:sym typeface="Arial"/>
                <a:hlinkClick r:id="rId5">
                  <a:extLst>
                    <a:ext uri="{A12FA001-AC4F-418D-AE19-62706E023703}">
                      <ahyp:hlinkClr xmlns:ahyp="http://schemas.microsoft.com/office/drawing/2018/hyperlinkcolor" val="tx"/>
                    </a:ext>
                  </a:extLst>
                </a:hlinkClick>
              </a:rPr>
              <a:t>Crystal Andrews</a:t>
            </a:r>
            <a:endParaRPr sz="1800" b="0" i="0" u="none" strike="noStrike" cap="none">
              <a:solidFill>
                <a:srgbClr val="555555"/>
              </a:solidFill>
              <a:latin typeface="Mukta Vaani"/>
              <a:ea typeface="Mukta Vaani"/>
              <a:cs typeface="Mukta Vaani"/>
              <a:sym typeface="Mukta Vaan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11111"/>
                </a:solidFill>
                <a:latin typeface="Arial"/>
                <a:ea typeface="Arial"/>
                <a:cs typeface="Arial"/>
                <a:sym typeface="Arial"/>
              </a:rPr>
              <a:t>Director of Accreditation, Educator Preparation Programs, &amp; Licensure</a:t>
            </a:r>
            <a:endParaRPr sz="1800" b="0" i="0" u="none" strike="noStrike" cap="none">
              <a:solidFill>
                <a:srgbClr val="111111"/>
              </a:solidFill>
              <a:latin typeface="Mukta Vaani"/>
              <a:ea typeface="Mukta Vaani"/>
              <a:cs typeface="Mukta Vaani"/>
              <a:sym typeface="Mukta Vaan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sp>
        <p:nvSpPr>
          <p:cNvPr id="149" name="Google Shape;149;g248bfcaf1fd_0_334"/>
          <p:cNvSpPr txBox="1"/>
          <p:nvPr/>
        </p:nvSpPr>
        <p:spPr>
          <a:xfrm>
            <a:off x="3957910" y="4429720"/>
            <a:ext cx="3671700" cy="1304100"/>
          </a:xfrm>
          <a:prstGeom prst="rect">
            <a:avLst/>
          </a:prstGeom>
          <a:noFill/>
          <a:ln>
            <a:noFill/>
          </a:ln>
        </p:spPr>
        <p:txBody>
          <a:bodyPr spcFirstLastPara="1" wrap="square" lIns="117825" tIns="58900" rIns="117825" bIns="589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Mukta Vaani"/>
                <a:ea typeface="Mukta Vaani"/>
                <a:cs typeface="Mukta Vaani"/>
                <a:sym typeface="Mukta Vaani"/>
                <a:hlinkClick r:id="rId6">
                  <a:extLst>
                    <a:ext uri="{A12FA001-AC4F-418D-AE19-62706E023703}">
                      <ahyp:hlinkClr xmlns:ahyp="http://schemas.microsoft.com/office/drawing/2018/hyperlinkcolor" val="tx"/>
                    </a:ext>
                  </a:extLst>
                </a:hlinkClick>
              </a:rPr>
              <a:t>Ellery Bresler</a:t>
            </a:r>
            <a:endParaRPr sz="1800" b="1" i="0" u="none" strike="noStrike" cap="none">
              <a:solidFill>
                <a:schemeClr val="dk1"/>
              </a:solidFill>
              <a:latin typeface="Mukta Vaani"/>
              <a:ea typeface="Mukta Vaani"/>
              <a:cs typeface="Mukta Vaani"/>
              <a:sym typeface="Mukta Vaan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11111"/>
                </a:solidFill>
                <a:latin typeface="Arial"/>
                <a:ea typeface="Arial"/>
                <a:cs typeface="Arial"/>
                <a:sym typeface="Arial"/>
              </a:rPr>
              <a:t>Accreditation</a:t>
            </a:r>
            <a:br>
              <a:rPr lang="en-US" sz="1800" b="0" i="0" u="none" strike="noStrike" cap="none">
                <a:solidFill>
                  <a:srgbClr val="111111"/>
                </a:solidFill>
                <a:latin typeface="Arial"/>
                <a:ea typeface="Arial"/>
                <a:cs typeface="Arial"/>
                <a:sym typeface="Arial"/>
              </a:rPr>
            </a:br>
            <a:r>
              <a:rPr lang="en-US" sz="1800" b="0" i="0" u="none" strike="noStrike" cap="none">
                <a:solidFill>
                  <a:srgbClr val="111111"/>
                </a:solidFill>
                <a:latin typeface="Arial"/>
                <a:ea typeface="Arial"/>
                <a:cs typeface="Arial"/>
                <a:sym typeface="Arial"/>
              </a:rPr>
              <a:t>Specialist</a:t>
            </a:r>
            <a:endParaRPr sz="1800" b="0" i="0" u="none" strike="noStrike" cap="none">
              <a:solidFill>
                <a:srgbClr val="111111"/>
              </a:solidFill>
              <a:latin typeface="Mukta Vaani"/>
              <a:ea typeface="Mukta Vaani"/>
              <a:cs typeface="Mukta Vaani"/>
              <a:sym typeface="Mukta Vaan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sp>
        <p:nvSpPr>
          <p:cNvPr id="150" name="Google Shape;150;g248bfcaf1fd_0_334"/>
          <p:cNvSpPr txBox="1"/>
          <p:nvPr/>
        </p:nvSpPr>
        <p:spPr>
          <a:xfrm>
            <a:off x="7810356" y="4429720"/>
            <a:ext cx="3671700" cy="1304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17825" tIns="58900" rIns="117825" bIns="589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Mukta Vaani"/>
                <a:ea typeface="Mukta Vaani"/>
                <a:cs typeface="Mukta Vaani"/>
                <a:sym typeface="Mukta Vaani"/>
                <a:hlinkClick r:id="rId7">
                  <a:extLst>
                    <a:ext uri="{A12FA001-AC4F-418D-AE19-62706E023703}">
                      <ahyp:hlinkClr xmlns:ahyp="http://schemas.microsoft.com/office/drawing/2018/hyperlinkcolor" val="tx"/>
                    </a:ext>
                  </a:extLst>
                </a:hlinkClick>
              </a:rPr>
              <a:t>Michelle Price</a:t>
            </a:r>
            <a:endParaRPr sz="1800" b="1" i="0" u="none" strike="noStrike" cap="none">
              <a:solidFill>
                <a:schemeClr val="dk1"/>
              </a:solidFill>
              <a:latin typeface="Mukta Vaani"/>
              <a:ea typeface="Mukta Vaani"/>
              <a:cs typeface="Mukta Vaani"/>
              <a:sym typeface="Mukta Vaani"/>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11111"/>
                </a:solidFill>
                <a:latin typeface="Arial"/>
                <a:ea typeface="Arial"/>
                <a:cs typeface="Arial"/>
                <a:sym typeface="Arial"/>
              </a:rPr>
              <a:t>Accreditation</a:t>
            </a:r>
            <a:br>
              <a:rPr lang="en-US" sz="1800" b="0" i="0" u="none" strike="noStrike" cap="none">
                <a:solidFill>
                  <a:srgbClr val="111111"/>
                </a:solidFill>
                <a:latin typeface="Arial"/>
                <a:ea typeface="Arial"/>
                <a:cs typeface="Arial"/>
                <a:sym typeface="Arial"/>
              </a:rPr>
            </a:br>
            <a:r>
              <a:rPr lang="en-US" sz="1800" b="0" i="0" u="none" strike="noStrike" cap="none">
                <a:solidFill>
                  <a:srgbClr val="111111"/>
                </a:solidFill>
                <a:latin typeface="Arial"/>
                <a:ea typeface="Arial"/>
                <a:cs typeface="Arial"/>
                <a:sym typeface="Arial"/>
              </a:rPr>
              <a:t>Specialist</a:t>
            </a:r>
            <a:endParaRPr sz="1800" b="0" i="0" u="none" strike="noStrike" cap="none">
              <a:solidFill>
                <a:srgbClr val="111111"/>
              </a:solidFill>
              <a:latin typeface="Mukta Vaani"/>
              <a:ea typeface="Mukta Vaani"/>
              <a:cs typeface="Mukta Vaani"/>
              <a:sym typeface="Mukta Vaani"/>
            </a:endParaRPr>
          </a:p>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Arial"/>
              <a:ea typeface="Arial"/>
              <a:cs typeface="Arial"/>
              <a:sym typeface="Arial"/>
            </a:endParaRPr>
          </a:p>
        </p:txBody>
      </p:sp>
      <p:pic>
        <p:nvPicPr>
          <p:cNvPr id="151" name="Google Shape;151;g248bfcaf1fd_0_334">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8708992" y="1749197"/>
            <a:ext cx="1874400" cy="26825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48bfcaf1fd_0_499"/>
          <p:cNvSpPr txBox="1">
            <a:spLocks noGrp="1"/>
          </p:cNvSpPr>
          <p:nvPr>
            <p:ph type="body" idx="1"/>
          </p:nvPr>
        </p:nvSpPr>
        <p:spPr>
          <a:xfrm>
            <a:off x="0" y="755053"/>
            <a:ext cx="11978700" cy="1303200"/>
          </a:xfrm>
          <a:prstGeom prst="rect">
            <a:avLst/>
          </a:prstGeom>
          <a:noFill/>
          <a:ln>
            <a:noFill/>
          </a:ln>
        </p:spPr>
        <p:txBody>
          <a:bodyPr spcFirstLastPara="1" wrap="square" lIns="117825" tIns="58900" rIns="117825" bIns="58900" anchor="t" anchorCtr="0">
            <a:noAutofit/>
          </a:bodyPr>
          <a:lstStyle/>
          <a:p>
            <a:pPr marL="0" lvl="0" indent="0" algn="ctr" rtl="0">
              <a:lnSpc>
                <a:spcPct val="100000"/>
              </a:lnSpc>
              <a:spcBef>
                <a:spcPts val="800"/>
              </a:spcBef>
              <a:spcAft>
                <a:spcPts val="0"/>
              </a:spcAft>
              <a:buSzPts val="4100"/>
              <a:buNone/>
            </a:pPr>
            <a:r>
              <a:rPr lang="en-US" sz="2100"/>
              <a:t>Year 1- “Coach and Guide” </a:t>
            </a:r>
            <a:endParaRPr sz="2100"/>
          </a:p>
          <a:p>
            <a:pPr marL="0" lvl="0" indent="0" algn="ctr" rtl="0">
              <a:lnSpc>
                <a:spcPct val="100000"/>
              </a:lnSpc>
              <a:spcBef>
                <a:spcPts val="800"/>
              </a:spcBef>
              <a:spcAft>
                <a:spcPts val="0"/>
              </a:spcAft>
              <a:buSzPts val="4100"/>
              <a:buNone/>
            </a:pPr>
            <a:r>
              <a:rPr lang="en-US" sz="2100"/>
              <a:t>Focus on </a:t>
            </a:r>
            <a:r>
              <a:rPr lang="en-US" sz="2100" b="1"/>
              <a:t>Support, Mechanisms </a:t>
            </a:r>
            <a:r>
              <a:rPr lang="en-US" sz="2100"/>
              <a:t>and </a:t>
            </a:r>
            <a:r>
              <a:rPr lang="en-US" sz="2100" b="1"/>
              <a:t>Methodology</a:t>
            </a:r>
            <a:endParaRPr sz="2100" b="1"/>
          </a:p>
          <a:p>
            <a:pPr marL="0" lvl="0" indent="0" algn="ctr" rtl="0">
              <a:lnSpc>
                <a:spcPct val="100000"/>
              </a:lnSpc>
              <a:spcBef>
                <a:spcPts val="800"/>
              </a:spcBef>
              <a:spcAft>
                <a:spcPts val="0"/>
              </a:spcAft>
              <a:buSzPts val="4100"/>
              <a:buNone/>
            </a:pPr>
            <a:r>
              <a:rPr lang="en-US" sz="2100" b="1"/>
              <a:t>Due: March 29th, 2024</a:t>
            </a:r>
            <a:endParaRPr sz="2100" b="1"/>
          </a:p>
        </p:txBody>
      </p:sp>
      <p:sp>
        <p:nvSpPr>
          <p:cNvPr id="158" name="Google Shape;158;g248bfcaf1fd_0_499"/>
          <p:cNvSpPr txBox="1">
            <a:spLocks noGrp="1"/>
          </p:cNvSpPr>
          <p:nvPr>
            <p:ph type="title"/>
          </p:nvPr>
        </p:nvSpPr>
        <p:spPr>
          <a:xfrm>
            <a:off x="843151" y="-269462"/>
            <a:ext cx="10292400" cy="1143000"/>
          </a:xfrm>
          <a:prstGeom prst="rect">
            <a:avLst/>
          </a:prstGeom>
          <a:noFill/>
          <a:ln>
            <a:noFill/>
          </a:ln>
        </p:spPr>
        <p:txBody>
          <a:bodyPr spcFirstLastPara="1" wrap="square" lIns="117825" tIns="58900" rIns="117825" bIns="58900" anchor="ctr" anchorCtr="0">
            <a:noAutofit/>
          </a:bodyPr>
          <a:lstStyle/>
          <a:p>
            <a:pPr marL="0" lvl="0" indent="0" algn="ctr" rtl="0">
              <a:lnSpc>
                <a:spcPct val="100000"/>
              </a:lnSpc>
              <a:spcBef>
                <a:spcPts val="0"/>
              </a:spcBef>
              <a:spcAft>
                <a:spcPts val="0"/>
              </a:spcAft>
              <a:buSzPts val="1800"/>
              <a:buNone/>
            </a:pPr>
            <a:r>
              <a:rPr lang="en-US" sz="4600" b="1">
                <a:solidFill>
                  <a:srgbClr val="C12730"/>
                </a:solidFill>
                <a:latin typeface="Candara"/>
                <a:ea typeface="Candara"/>
                <a:cs typeface="Candara"/>
                <a:sym typeface="Candara"/>
              </a:rPr>
              <a:t>Year 1- All Districts</a:t>
            </a:r>
            <a:endParaRPr sz="4600" b="1">
              <a:solidFill>
                <a:srgbClr val="C12730"/>
              </a:solidFill>
              <a:latin typeface="Candara"/>
              <a:ea typeface="Candara"/>
              <a:cs typeface="Candara"/>
              <a:sym typeface="Candara"/>
            </a:endParaRPr>
          </a:p>
        </p:txBody>
      </p:sp>
      <p:graphicFrame>
        <p:nvGraphicFramePr>
          <p:cNvPr id="159" name="Google Shape;159;g248bfcaf1fd_0_499"/>
          <p:cNvGraphicFramePr/>
          <p:nvPr>
            <p:extLst>
              <p:ext uri="{D42A27DB-BD31-4B8C-83A1-F6EECF244321}">
                <p14:modId xmlns:p14="http://schemas.microsoft.com/office/powerpoint/2010/main" val="3938432909"/>
              </p:ext>
            </p:extLst>
          </p:nvPr>
        </p:nvGraphicFramePr>
        <p:xfrm>
          <a:off x="770325" y="2058253"/>
          <a:ext cx="10858750" cy="3724580"/>
        </p:xfrm>
        <a:graphic>
          <a:graphicData uri="http://schemas.openxmlformats.org/drawingml/2006/table">
            <a:tbl>
              <a:tblPr firstRow="1">
                <a:noFill/>
                <a:tableStyleId>{9C179A3F-061C-4297-9690-22F0ED6838F0}</a:tableStyleId>
              </a:tblPr>
              <a:tblGrid>
                <a:gridCol w="3619600">
                  <a:extLst>
                    <a:ext uri="{9D8B030D-6E8A-4147-A177-3AD203B41FA5}">
                      <a16:colId xmlns:a16="http://schemas.microsoft.com/office/drawing/2014/main" val="20000"/>
                    </a:ext>
                  </a:extLst>
                </a:gridCol>
                <a:gridCol w="3405525">
                  <a:extLst>
                    <a:ext uri="{9D8B030D-6E8A-4147-A177-3AD203B41FA5}">
                      <a16:colId xmlns:a16="http://schemas.microsoft.com/office/drawing/2014/main" val="20001"/>
                    </a:ext>
                  </a:extLst>
                </a:gridCol>
                <a:gridCol w="3833625">
                  <a:extLst>
                    <a:ext uri="{9D8B030D-6E8A-4147-A177-3AD203B41FA5}">
                      <a16:colId xmlns:a16="http://schemas.microsoft.com/office/drawing/2014/main" val="20002"/>
                    </a:ext>
                  </a:extLst>
                </a:gridCol>
              </a:tblGrid>
              <a:tr h="731500">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t>ISAP Components</a:t>
                      </a:r>
                      <a:endParaRPr sz="1700" u="none" strike="noStrike" cap="none"/>
                    </a:p>
                  </a:txBody>
                  <a:tcPr marL="121900" marR="121900" marT="109700" marB="109700">
                    <a:solidFill>
                      <a:srgbClr val="DDDDDD"/>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dirty="0"/>
                        <a:t>Assurance Standards</a:t>
                      </a:r>
                      <a:endParaRPr sz="1700" u="none" strike="noStrike" cap="none" dirty="0"/>
                    </a:p>
                  </a:txBody>
                  <a:tcPr marL="121900" marR="121900" marT="109700" marB="109700">
                    <a:solidFill>
                      <a:srgbClr val="DDDDDD"/>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dirty="0"/>
                        <a:t>Student Performance Standards</a:t>
                      </a:r>
                      <a:endParaRPr sz="1700" u="none" strike="noStrike" cap="none" dirty="0"/>
                    </a:p>
                  </a:txBody>
                  <a:tcPr marL="121900" marR="121900" marT="109700" marB="109700">
                    <a:solidFill>
                      <a:srgbClr val="DDDDDD"/>
                    </a:solidFill>
                  </a:tcPr>
                </a:tc>
                <a:extLst>
                  <a:ext uri="{0D108BD9-81ED-4DB2-BD59-A6C34878D82A}">
                    <a16:rowId xmlns:a16="http://schemas.microsoft.com/office/drawing/2014/main" val="10000"/>
                  </a:ext>
                </a:extLst>
              </a:tr>
              <a:tr h="457200">
                <a:tc>
                  <a:txBody>
                    <a:bodyPr/>
                    <a:lstStyle/>
                    <a:p>
                      <a:pPr marL="546100" marR="0" lvl="0" indent="-355600" algn="l" rtl="0">
                        <a:lnSpc>
                          <a:spcPct val="100000"/>
                        </a:lnSpc>
                        <a:spcBef>
                          <a:spcPts val="0"/>
                        </a:spcBef>
                        <a:spcAft>
                          <a:spcPts val="0"/>
                        </a:spcAft>
                        <a:buClr>
                          <a:srgbClr val="000000"/>
                        </a:buClr>
                        <a:buSzPts val="1400"/>
                        <a:buFont typeface="Arial"/>
                        <a:buChar char="●"/>
                      </a:pPr>
                      <a:r>
                        <a:rPr lang="en-US" sz="1400" b="1" u="none" strike="noStrike" cap="none">
                          <a:solidFill>
                            <a:srgbClr val="000000"/>
                          </a:solidFill>
                        </a:rPr>
                        <a:t>CNA with Gap Analysis</a:t>
                      </a:r>
                      <a:r>
                        <a:rPr lang="en-US" sz="1400" u="none" strike="noStrike" cap="none">
                          <a:solidFill>
                            <a:srgbClr val="000000"/>
                          </a:solidFill>
                        </a:rPr>
                        <a:t> to set goals and academic programming</a:t>
                      </a:r>
                      <a:endParaRPr sz="140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endParaRPr>
                    </a:p>
                    <a:p>
                      <a:pPr marL="546100" marR="0" lvl="0" indent="-355600" algn="l" rtl="0">
                        <a:lnSpc>
                          <a:spcPct val="100000"/>
                        </a:lnSpc>
                        <a:spcBef>
                          <a:spcPts val="0"/>
                        </a:spcBef>
                        <a:spcAft>
                          <a:spcPts val="0"/>
                        </a:spcAft>
                        <a:buClr>
                          <a:srgbClr val="000000"/>
                        </a:buClr>
                        <a:buSzPts val="1400"/>
                        <a:buFont typeface="Arial"/>
                        <a:buChar char="●"/>
                      </a:pPr>
                      <a:r>
                        <a:rPr lang="en-US" sz="1400" b="1" u="none" strike="noStrike" cap="none">
                          <a:solidFill>
                            <a:srgbClr val="000000"/>
                          </a:solidFill>
                        </a:rPr>
                        <a:t>Family and Community Engagement Plan</a:t>
                      </a:r>
                      <a:endParaRPr sz="1400" b="1"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endParaRPr>
                    </a:p>
                    <a:p>
                      <a:pPr marL="546100" marR="0" lvl="0" indent="-355600" algn="l" rtl="0">
                        <a:lnSpc>
                          <a:spcPct val="100000"/>
                        </a:lnSpc>
                        <a:spcBef>
                          <a:spcPts val="0"/>
                        </a:spcBef>
                        <a:spcAft>
                          <a:spcPts val="0"/>
                        </a:spcAft>
                        <a:buClr>
                          <a:srgbClr val="000000"/>
                        </a:buClr>
                        <a:buSzPts val="1400"/>
                        <a:buFont typeface="Arial"/>
                        <a:buChar char="●"/>
                      </a:pPr>
                      <a:r>
                        <a:rPr lang="en-US" sz="1400" b="1" u="none" strike="noStrike" cap="none">
                          <a:solidFill>
                            <a:srgbClr val="000000"/>
                          </a:solidFill>
                        </a:rPr>
                        <a:t>Graduate Profile</a:t>
                      </a:r>
                      <a:r>
                        <a:rPr lang="en-US" sz="1400" u="none" strike="noStrike" cap="none">
                          <a:solidFill>
                            <a:srgbClr val="000000"/>
                          </a:solidFill>
                        </a:rPr>
                        <a:t>- a plan to show progress (2-3 action steps to meet graduate profile)</a:t>
                      </a:r>
                      <a:endParaRPr sz="1400" u="none" strike="noStrike" cap="none">
                        <a:solidFill>
                          <a:srgbClr val="000000"/>
                        </a:solidFill>
                      </a:endParaRPr>
                    </a:p>
                    <a:p>
                      <a:pPr marL="914400" marR="0" lvl="1" indent="-317500" algn="l" rtl="0">
                        <a:lnSpc>
                          <a:spcPct val="100000"/>
                        </a:lnSpc>
                        <a:spcBef>
                          <a:spcPts val="0"/>
                        </a:spcBef>
                        <a:spcAft>
                          <a:spcPts val="0"/>
                        </a:spcAft>
                        <a:buClr>
                          <a:srgbClr val="000000"/>
                        </a:buClr>
                        <a:buSzPts val="1400"/>
                        <a:buFont typeface="Arial"/>
                        <a:buChar char="○"/>
                      </a:pPr>
                      <a:r>
                        <a:rPr lang="en-US" sz="1400" u="none" strike="noStrike" cap="none">
                          <a:solidFill>
                            <a:srgbClr val="000000"/>
                          </a:solidFill>
                        </a:rPr>
                        <a:t>no set template - districts have flexibility to individualize </a:t>
                      </a:r>
                      <a:endParaRPr sz="140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endParaRPr>
                    </a:p>
                  </a:txBody>
                  <a:tcPr marL="121900" marR="121900" marT="109700" marB="109700"/>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000000"/>
                          </a:solidFill>
                        </a:rPr>
                        <a:t>General Assurances:</a:t>
                      </a:r>
                      <a:endParaRPr sz="1400" b="1"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b="1" u="none" strike="noStrike" cap="none">
                        <a:solidFill>
                          <a:srgbClr val="000000"/>
                        </a:solidFill>
                      </a:endParaRPr>
                    </a:p>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solidFill>
                            <a:srgbClr val="000000"/>
                          </a:solidFill>
                        </a:rPr>
                        <a:t>School Leadership</a:t>
                      </a:r>
                      <a:endParaRPr sz="1400" u="none" strike="noStrike" cap="none">
                        <a:solidFill>
                          <a:srgbClr val="000000"/>
                        </a:solidFill>
                      </a:endParaRPr>
                    </a:p>
                    <a:p>
                      <a:pPr marL="914400" marR="0" lvl="0" indent="0" algn="l" rtl="0">
                        <a:lnSpc>
                          <a:spcPct val="100000"/>
                        </a:lnSpc>
                        <a:spcBef>
                          <a:spcPts val="0"/>
                        </a:spcBef>
                        <a:spcAft>
                          <a:spcPts val="0"/>
                        </a:spcAft>
                        <a:buClr>
                          <a:srgbClr val="000000"/>
                        </a:buClr>
                        <a:buSzPts val="1400"/>
                        <a:buFont typeface="Arial"/>
                        <a:buNone/>
                      </a:pPr>
                      <a:endParaRPr sz="1400" u="none" strike="noStrike" cap="none">
                        <a:solidFill>
                          <a:srgbClr val="000000"/>
                        </a:solidFill>
                      </a:endParaRPr>
                    </a:p>
                    <a:p>
                      <a:pPr marL="457200" marR="0" lvl="0" indent="-317500" algn="l" rtl="0">
                        <a:lnSpc>
                          <a:spcPct val="100000"/>
                        </a:lnSpc>
                        <a:spcBef>
                          <a:spcPts val="0"/>
                        </a:spcBef>
                        <a:spcAft>
                          <a:spcPts val="0"/>
                        </a:spcAft>
                        <a:buClr>
                          <a:srgbClr val="000000"/>
                        </a:buClr>
                        <a:buSzPts val="1400"/>
                        <a:buFont typeface="Arial"/>
                        <a:buChar char="●"/>
                      </a:pPr>
                      <a:r>
                        <a:rPr lang="en-US" sz="1400" u="none" strike="noStrike" cap="none">
                          <a:solidFill>
                            <a:srgbClr val="000000"/>
                          </a:solidFill>
                        </a:rPr>
                        <a:t>Academic Requirements</a:t>
                      </a:r>
                      <a:endParaRPr sz="1400" u="none" strike="noStrike" cap="none">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000000"/>
                          </a:solidFill>
                        </a:rPr>
                        <a:t>      </a:t>
                      </a:r>
                      <a:endParaRPr sz="1700" u="none" strike="noStrike" cap="none"/>
                    </a:p>
                  </a:txBody>
                  <a:tcPr marL="121900" marR="121900" marT="109700" marB="109700"/>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rgbClr val="000000"/>
                          </a:solidFill>
                        </a:rPr>
                        <a:t>Proficiency</a:t>
                      </a:r>
                      <a:r>
                        <a:rPr lang="en-US" sz="1400" b="1" u="none" strike="noStrike" cap="none" dirty="0"/>
                        <a:t>, Progress </a:t>
                      </a:r>
                      <a:r>
                        <a:rPr lang="en-US" sz="1400" u="none" strike="noStrike" cap="none" dirty="0">
                          <a:solidFill>
                            <a:srgbClr val="000000"/>
                          </a:solidFill>
                        </a:rPr>
                        <a:t>and </a:t>
                      </a:r>
                      <a:r>
                        <a:rPr lang="en-US" sz="1400" b="1" u="none" strike="noStrike" cap="none" dirty="0">
                          <a:solidFill>
                            <a:srgbClr val="000000"/>
                          </a:solidFill>
                        </a:rPr>
                        <a:t>Growth</a:t>
                      </a:r>
                      <a:r>
                        <a:rPr lang="en-US" sz="1400" u="none" strike="noStrike" cap="none" dirty="0">
                          <a:solidFill>
                            <a:srgbClr val="000000"/>
                          </a:solidFill>
                        </a:rPr>
                        <a:t>:</a:t>
                      </a:r>
                      <a:endParaRPr sz="1400" u="none" strike="noStrike" cap="none" dirty="0">
                        <a:solidFill>
                          <a:srgbClr val="000000"/>
                        </a:solidFill>
                      </a:endParaRPr>
                    </a:p>
                    <a:p>
                      <a:pPr marL="0" marR="0" lvl="0" indent="0" algn="l" rtl="0">
                        <a:lnSpc>
                          <a:spcPct val="100000"/>
                        </a:lnSpc>
                        <a:spcBef>
                          <a:spcPts val="0"/>
                        </a:spcBef>
                        <a:spcAft>
                          <a:spcPts val="0"/>
                        </a:spcAft>
                        <a:buClr>
                          <a:srgbClr val="000000"/>
                        </a:buClr>
                        <a:buSzPts val="1300"/>
                        <a:buFont typeface="Arial"/>
                        <a:buNone/>
                      </a:pPr>
                      <a:endParaRPr sz="1400" u="none" strike="noStrike" cap="none" dirty="0">
                        <a:solidFill>
                          <a:srgbClr val="000000"/>
                        </a:solidFill>
                      </a:endParaRPr>
                    </a:p>
                    <a:p>
                      <a:pPr marL="546100" marR="0" lvl="0" indent="-355600" algn="l" rtl="0">
                        <a:lnSpc>
                          <a:spcPct val="100000"/>
                        </a:lnSpc>
                        <a:spcBef>
                          <a:spcPts val="0"/>
                        </a:spcBef>
                        <a:spcAft>
                          <a:spcPts val="0"/>
                        </a:spcAft>
                        <a:buClr>
                          <a:srgbClr val="000000"/>
                        </a:buClr>
                        <a:buSzPts val="1400"/>
                        <a:buFont typeface="Arial"/>
                        <a:buChar char="●"/>
                      </a:pPr>
                      <a:r>
                        <a:rPr lang="en-US" sz="1400" u="none" strike="noStrike" cap="none" dirty="0">
                          <a:solidFill>
                            <a:srgbClr val="000000"/>
                          </a:solidFill>
                        </a:rPr>
                        <a:t>SBAC</a:t>
                      </a:r>
                      <a:endParaRPr sz="1400" u="none" strike="noStrike" cap="none" dirty="0">
                        <a:solidFill>
                          <a:srgbClr val="000000"/>
                        </a:solidFill>
                      </a:endParaRPr>
                    </a:p>
                    <a:p>
                      <a:pPr marL="546100" marR="0" lvl="0" indent="-355600" algn="l" rtl="0">
                        <a:lnSpc>
                          <a:spcPct val="100000"/>
                        </a:lnSpc>
                        <a:spcBef>
                          <a:spcPts val="0"/>
                        </a:spcBef>
                        <a:spcAft>
                          <a:spcPts val="0"/>
                        </a:spcAft>
                        <a:buClr>
                          <a:srgbClr val="000000"/>
                        </a:buClr>
                        <a:buSzPts val="1400"/>
                        <a:buFont typeface="Arial"/>
                        <a:buChar char="●"/>
                      </a:pPr>
                      <a:r>
                        <a:rPr lang="en-US" sz="1400" u="none" strike="noStrike" cap="none" dirty="0">
                          <a:solidFill>
                            <a:srgbClr val="000000"/>
                          </a:solidFill>
                        </a:rPr>
                        <a:t>MAPS</a:t>
                      </a:r>
                      <a:endParaRPr sz="1400" u="none" strike="noStrike" cap="none" dirty="0">
                        <a:solidFill>
                          <a:srgbClr val="000000"/>
                        </a:solidFill>
                      </a:endParaRPr>
                    </a:p>
                    <a:p>
                      <a:pPr marL="546100" marR="0" lvl="0" indent="-355600" algn="l" rtl="0">
                        <a:lnSpc>
                          <a:spcPct val="100000"/>
                        </a:lnSpc>
                        <a:spcBef>
                          <a:spcPts val="0"/>
                        </a:spcBef>
                        <a:spcAft>
                          <a:spcPts val="0"/>
                        </a:spcAft>
                        <a:buClr>
                          <a:srgbClr val="000000"/>
                        </a:buClr>
                        <a:buSzPts val="1400"/>
                        <a:buFont typeface="Arial"/>
                        <a:buChar char="●"/>
                      </a:pPr>
                      <a:r>
                        <a:rPr lang="en-US" sz="1400" u="none" strike="noStrike" cap="none" dirty="0">
                          <a:solidFill>
                            <a:srgbClr val="000000"/>
                          </a:solidFill>
                        </a:rPr>
                        <a:t>I-Ready</a:t>
                      </a:r>
                      <a:endParaRPr sz="1400" u="none" strike="noStrike" cap="none" dirty="0">
                        <a:solidFill>
                          <a:srgbClr val="000000"/>
                        </a:solidFill>
                      </a:endParaRPr>
                    </a:p>
                    <a:p>
                      <a:pPr marL="546100" marR="0" lvl="0" indent="-355600" algn="l" rtl="0">
                        <a:lnSpc>
                          <a:spcPct val="100000"/>
                        </a:lnSpc>
                        <a:spcBef>
                          <a:spcPts val="0"/>
                        </a:spcBef>
                        <a:spcAft>
                          <a:spcPts val="0"/>
                        </a:spcAft>
                        <a:buClr>
                          <a:srgbClr val="000000"/>
                        </a:buClr>
                        <a:buSzPts val="1400"/>
                        <a:buFont typeface="Arial"/>
                        <a:buChar char="●"/>
                      </a:pPr>
                      <a:r>
                        <a:rPr lang="en-US" sz="1400" u="none" strike="noStrike" cap="none" dirty="0">
                          <a:solidFill>
                            <a:srgbClr val="000000"/>
                          </a:solidFill>
                        </a:rPr>
                        <a:t>STAR</a:t>
                      </a:r>
                      <a:endParaRPr sz="1400" u="none" strike="noStrike" cap="none" dirty="0">
                        <a:solidFill>
                          <a:srgbClr val="000000"/>
                        </a:solidFill>
                      </a:endParaRPr>
                    </a:p>
                    <a:p>
                      <a:pPr marL="546100" marR="0" lvl="0" indent="-355600" algn="l" rtl="0">
                        <a:lnSpc>
                          <a:spcPct val="100000"/>
                        </a:lnSpc>
                        <a:spcBef>
                          <a:spcPts val="0"/>
                        </a:spcBef>
                        <a:spcAft>
                          <a:spcPts val="0"/>
                        </a:spcAft>
                        <a:buClr>
                          <a:srgbClr val="000000"/>
                        </a:buClr>
                        <a:buSzPts val="1400"/>
                        <a:buFont typeface="Arial"/>
                        <a:buChar char="●"/>
                      </a:pPr>
                      <a:r>
                        <a:rPr lang="en-US" sz="1400" u="none" strike="noStrike" cap="none" dirty="0" err="1">
                          <a:solidFill>
                            <a:srgbClr val="000000"/>
                          </a:solidFill>
                        </a:rPr>
                        <a:t>Dibels</a:t>
                      </a:r>
                      <a:endParaRPr sz="1400" u="none" strike="noStrike" cap="none" dirty="0">
                        <a:solidFill>
                          <a:srgbClr val="000000"/>
                        </a:solidFill>
                      </a:endParaRPr>
                    </a:p>
                    <a:p>
                      <a:pPr marL="914400" marR="0" lvl="0" indent="0" algn="l" rtl="0">
                        <a:lnSpc>
                          <a:spcPct val="100000"/>
                        </a:lnSpc>
                        <a:spcBef>
                          <a:spcPts val="0"/>
                        </a:spcBef>
                        <a:spcAft>
                          <a:spcPts val="0"/>
                        </a:spcAft>
                        <a:buClr>
                          <a:srgbClr val="000000"/>
                        </a:buClr>
                        <a:buSzPts val="1400"/>
                        <a:buFont typeface="Arial"/>
                        <a:buNone/>
                      </a:pPr>
                      <a:endParaRPr sz="140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solidFill>
                            <a:srgbClr val="000000"/>
                          </a:solidFill>
                        </a:rPr>
                        <a:t>    *</a:t>
                      </a:r>
                      <a:r>
                        <a:rPr lang="en-US" sz="1400" i="1" u="none" strike="noStrike" cap="none" dirty="0">
                          <a:solidFill>
                            <a:srgbClr val="000000"/>
                          </a:solidFill>
                        </a:rPr>
                        <a:t>A valid and reliable assessment the district is already using.</a:t>
                      </a:r>
                      <a:endParaRPr sz="1400" i="1"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i="1" u="none" strike="noStrike" cap="none" dirty="0"/>
                    </a:p>
                    <a:p>
                      <a:pPr marL="0" marR="0" lvl="0" indent="0" algn="l" rtl="0">
                        <a:lnSpc>
                          <a:spcPct val="100000"/>
                        </a:lnSpc>
                        <a:spcBef>
                          <a:spcPts val="0"/>
                        </a:spcBef>
                        <a:spcAft>
                          <a:spcPts val="0"/>
                        </a:spcAft>
                        <a:buClr>
                          <a:srgbClr val="000000"/>
                        </a:buClr>
                        <a:buSzPts val="1400"/>
                        <a:buFont typeface="Arial"/>
                        <a:buNone/>
                      </a:pPr>
                      <a:r>
                        <a:rPr lang="en-US" sz="1400" i="1" u="none" strike="noStrike" cap="none" dirty="0"/>
                        <a:t>    * MAST Pilot cannot be used as it is a pilot program. </a:t>
                      </a:r>
                      <a:endParaRPr sz="1400" i="1" u="none" strike="noStrike" cap="none" dirty="0"/>
                    </a:p>
                  </a:txBody>
                  <a:tcPr marL="121900" marR="121900" marT="109700" marB="109700"/>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48bfcaf1fd_0_1120"/>
          <p:cNvSpPr txBox="1">
            <a:spLocks noGrp="1"/>
          </p:cNvSpPr>
          <p:nvPr>
            <p:ph type="title"/>
          </p:nvPr>
        </p:nvSpPr>
        <p:spPr>
          <a:xfrm>
            <a:off x="844403" y="-9"/>
            <a:ext cx="9720000" cy="14997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1800"/>
              <a:buNone/>
            </a:pPr>
            <a:r>
              <a:rPr lang="en-US" sz="4600">
                <a:solidFill>
                  <a:srgbClr val="C12730"/>
                </a:solidFill>
                <a:latin typeface="Candara"/>
                <a:ea typeface="Candara"/>
                <a:cs typeface="Candara"/>
                <a:sym typeface="Candara"/>
              </a:rPr>
              <a:t>Criteria Reference Guide in Rule</a:t>
            </a:r>
            <a:r>
              <a:rPr lang="en-US"/>
              <a:t> </a:t>
            </a:r>
            <a:endParaRPr/>
          </a:p>
        </p:txBody>
      </p:sp>
      <p:sp>
        <p:nvSpPr>
          <p:cNvPr id="165" name="Google Shape;165;g248bfcaf1fd_0_1120"/>
          <p:cNvSpPr txBox="1">
            <a:spLocks noGrp="1"/>
          </p:cNvSpPr>
          <p:nvPr>
            <p:ph type="body" idx="1"/>
          </p:nvPr>
        </p:nvSpPr>
        <p:spPr>
          <a:xfrm>
            <a:off x="844400" y="1125875"/>
            <a:ext cx="10784700" cy="5051700"/>
          </a:xfrm>
          <a:prstGeom prst="rect">
            <a:avLst/>
          </a:prstGeom>
          <a:noFill/>
          <a:ln>
            <a:noFill/>
          </a:ln>
        </p:spPr>
        <p:txBody>
          <a:bodyPr spcFirstLastPara="1" wrap="square" lIns="45700" tIns="45700" rIns="45700" bIns="45700" anchor="t" anchorCtr="0">
            <a:normAutofit fontScale="47500" lnSpcReduction="20000"/>
          </a:bodyPr>
          <a:lstStyle/>
          <a:p>
            <a:pPr marL="0" lvl="0" indent="0" algn="l" rtl="0">
              <a:lnSpc>
                <a:spcPct val="115000"/>
              </a:lnSpc>
              <a:spcBef>
                <a:spcPts val="0"/>
              </a:spcBef>
              <a:spcAft>
                <a:spcPts val="0"/>
              </a:spcAft>
              <a:buSzPct val="112500"/>
              <a:buNone/>
            </a:pPr>
            <a:r>
              <a:rPr lang="en-US" sz="3400" b="1" u="sng" dirty="0">
                <a:solidFill>
                  <a:schemeClr val="hlink"/>
                </a:solidFill>
                <a:latin typeface="Calibri"/>
                <a:ea typeface="Calibri"/>
                <a:cs typeface="Calibri"/>
                <a:sym typeface="Calibri"/>
                <a:hlinkClick r:id="rId3"/>
              </a:rPr>
              <a:t>10.55.606</a:t>
            </a:r>
            <a:r>
              <a:rPr lang="en-US" sz="3400" u="sng" dirty="0">
                <a:solidFill>
                  <a:schemeClr val="hlink"/>
                </a:solidFill>
                <a:latin typeface="Calibri"/>
                <a:ea typeface="Calibri"/>
                <a:cs typeface="Calibri"/>
                <a:sym typeface="Calibri"/>
                <a:hlinkClick r:id="rId3"/>
              </a:rPr>
              <a:t>    ACCREDITATION PROCESS</a:t>
            </a:r>
            <a:endParaRPr sz="3400" u="sng" dirty="0">
              <a:latin typeface="Calibri"/>
              <a:ea typeface="Calibri"/>
              <a:cs typeface="Calibri"/>
              <a:sym typeface="Calibri"/>
            </a:endParaRPr>
          </a:p>
          <a:p>
            <a:pPr marL="0" lvl="0" indent="0" algn="l" rtl="0">
              <a:lnSpc>
                <a:spcPct val="115000"/>
              </a:lnSpc>
              <a:spcBef>
                <a:spcPts val="0"/>
              </a:spcBef>
              <a:spcAft>
                <a:spcPts val="0"/>
              </a:spcAft>
              <a:buSzPct val="257142"/>
              <a:buNone/>
            </a:pPr>
            <a:endParaRPr sz="3400" u="sng" dirty="0">
              <a:solidFill>
                <a:srgbClr val="000000"/>
              </a:solidFill>
              <a:latin typeface="Calibri"/>
              <a:ea typeface="Calibri"/>
              <a:cs typeface="Calibri"/>
              <a:sym typeface="Calibri"/>
            </a:endParaRPr>
          </a:p>
          <a:p>
            <a:pPr marL="0" lvl="0" indent="0" algn="l" rtl="0">
              <a:lnSpc>
                <a:spcPct val="115000"/>
              </a:lnSpc>
              <a:spcBef>
                <a:spcPts val="0"/>
              </a:spcBef>
              <a:spcAft>
                <a:spcPts val="0"/>
              </a:spcAft>
              <a:buSzPct val="112500"/>
              <a:buNone/>
            </a:pPr>
            <a:r>
              <a:rPr lang="en-US" sz="3400" dirty="0">
                <a:solidFill>
                  <a:srgbClr val="000000"/>
                </a:solidFill>
                <a:latin typeface="Calibri"/>
                <a:ea typeface="Calibri"/>
                <a:cs typeface="Calibri"/>
                <a:sym typeface="Calibri"/>
              </a:rPr>
              <a:t>(1) Regular accreditation means the school has met the assurance standards and student performance standards as defined in ARM </a:t>
            </a:r>
            <a:r>
              <a:rPr lang="en-US" sz="340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10.55.606</a:t>
            </a:r>
            <a:r>
              <a:rPr lang="en-US" sz="3400" dirty="0">
                <a:solidFill>
                  <a:srgbClr val="000000"/>
                </a:solidFill>
                <a:latin typeface="Calibri"/>
                <a:ea typeface="Calibri"/>
                <a:cs typeface="Calibri"/>
                <a:sym typeface="Calibri"/>
              </a:rPr>
              <a:t>, and the Licensure Endorsement Requirements Related to Teaching Assignments.  A copy of the Accreditation Status Criteria Reference Guide must be made publicly available by the Superintendent of Public Instruction. </a:t>
            </a:r>
            <a:endParaRPr sz="3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SzPct val="257142"/>
              <a:buNone/>
            </a:pPr>
            <a:endParaRPr sz="3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SzPct val="112500"/>
              <a:buNone/>
            </a:pPr>
            <a:r>
              <a:rPr lang="en-US" sz="3400" dirty="0">
                <a:solidFill>
                  <a:srgbClr val="000000"/>
                </a:solidFill>
                <a:latin typeface="Calibri"/>
                <a:ea typeface="Calibri"/>
                <a:cs typeface="Calibri"/>
                <a:sym typeface="Calibri"/>
              </a:rPr>
              <a:t>(2) Regular with minor deviation accreditation means the school does not meet all the requirements of regular accreditation outlined in (1), as defined in the Accreditation Status Criteria Reference Guide, which must be made publicly available by the Superintendent of Public Instruction.</a:t>
            </a:r>
            <a:endParaRPr sz="3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SzPct val="257142"/>
              <a:buNone/>
            </a:pPr>
            <a:endParaRPr sz="3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SzPct val="112500"/>
              <a:buNone/>
            </a:pPr>
            <a:r>
              <a:rPr lang="en-US" sz="3400" dirty="0">
                <a:solidFill>
                  <a:srgbClr val="000000"/>
                </a:solidFill>
                <a:latin typeface="Calibri"/>
                <a:ea typeface="Calibri"/>
                <a:cs typeface="Calibri"/>
                <a:sym typeface="Calibri"/>
              </a:rPr>
              <a:t>(3) A school with regular accreditation with a deviation in student performance standards, as defined in ARM </a:t>
            </a:r>
            <a:r>
              <a:rPr lang="en-US" sz="340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10.55.606</a:t>
            </a:r>
            <a:r>
              <a:rPr lang="en-US" sz="3400" dirty="0">
                <a:solidFill>
                  <a:srgbClr val="000000"/>
                </a:solidFill>
                <a:latin typeface="Calibri"/>
                <a:ea typeface="Calibri"/>
                <a:cs typeface="Calibri"/>
                <a:sym typeface="Calibri"/>
              </a:rPr>
              <a:t>, or regular with minor deviations accreditation, as defined in ARM </a:t>
            </a:r>
            <a:r>
              <a:rPr lang="en-US" sz="340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10.55.606</a:t>
            </a:r>
            <a:r>
              <a:rPr lang="en-US" sz="3400" dirty="0">
                <a:solidFill>
                  <a:srgbClr val="000000"/>
                </a:solidFill>
                <a:latin typeface="Calibri"/>
                <a:ea typeface="Calibri"/>
                <a:cs typeface="Calibri"/>
                <a:sym typeface="Calibri"/>
              </a:rPr>
              <a:t>, shall remedy the deviations within three years or will be reassigned to a lower category of accreditation.</a:t>
            </a:r>
            <a:endParaRPr sz="3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SzPct val="257142"/>
              <a:buNone/>
            </a:pPr>
            <a:endParaRPr sz="3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SzPct val="112500"/>
              <a:buNone/>
            </a:pPr>
            <a:r>
              <a:rPr lang="en-US" sz="3400" dirty="0">
                <a:solidFill>
                  <a:srgbClr val="000000"/>
                </a:solidFill>
                <a:latin typeface="Calibri"/>
                <a:ea typeface="Calibri"/>
                <a:cs typeface="Calibri"/>
                <a:sym typeface="Calibri"/>
              </a:rPr>
              <a:t>(4)  Advice accreditation means the school exhibits serious and/or numerous deviations from the standards. A copy of the Accreditation Status Criteria Reference Guide must be made publicly available by the Superintendent of Public Instruction.</a:t>
            </a:r>
            <a:endParaRPr sz="3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SzPct val="257142"/>
              <a:buNone/>
            </a:pPr>
            <a:endParaRPr sz="3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SzPct val="112500"/>
              <a:buNone/>
            </a:pPr>
            <a:r>
              <a:rPr lang="en-US" sz="3400" dirty="0">
                <a:solidFill>
                  <a:srgbClr val="000000"/>
                </a:solidFill>
                <a:latin typeface="Calibri"/>
                <a:ea typeface="Calibri"/>
                <a:cs typeface="Calibri"/>
                <a:sym typeface="Calibri"/>
              </a:rPr>
              <a:t>(5) Deficiency accreditation means the school is in advice status for two years, has not complied with the required corrective plan, and continues to have serious and/or numerous deviations, or has substantially increased the seriousness of deviations over the previous year.</a:t>
            </a:r>
            <a:endParaRPr sz="3400" dirty="0">
              <a:solidFill>
                <a:srgbClr val="000000"/>
              </a:solidFill>
              <a:latin typeface="Calibri"/>
              <a:ea typeface="Calibri"/>
              <a:cs typeface="Calibri"/>
              <a:sym typeface="Calibri"/>
            </a:endParaRPr>
          </a:p>
          <a:p>
            <a:pPr marL="0" lvl="0" indent="0" algn="l" rtl="0">
              <a:lnSpc>
                <a:spcPct val="115000"/>
              </a:lnSpc>
              <a:spcBef>
                <a:spcPts val="0"/>
              </a:spcBef>
              <a:spcAft>
                <a:spcPts val="0"/>
              </a:spcAft>
              <a:buSzPct val="264705"/>
              <a:buNone/>
            </a:pPr>
            <a:endParaRPr sz="3400" dirty="0">
              <a:solidFill>
                <a:srgbClr val="000000"/>
              </a:solidFill>
              <a:latin typeface="Calibri"/>
              <a:ea typeface="Calibri"/>
              <a:cs typeface="Calibri"/>
              <a:sym typeface="Calibri"/>
            </a:endParaRPr>
          </a:p>
          <a:p>
            <a:pPr marL="0" lvl="0" indent="0" algn="l" rtl="0">
              <a:lnSpc>
                <a:spcPct val="90000"/>
              </a:lnSpc>
              <a:spcBef>
                <a:spcPts val="1200"/>
              </a:spcBef>
              <a:spcAft>
                <a:spcPts val="0"/>
              </a:spcAft>
              <a:buSzPct val="204545"/>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48bfcaf1fd_0_1141"/>
          <p:cNvSpPr txBox="1">
            <a:spLocks noGrp="1"/>
          </p:cNvSpPr>
          <p:nvPr>
            <p:ph type="title"/>
          </p:nvPr>
        </p:nvSpPr>
        <p:spPr>
          <a:xfrm>
            <a:off x="738153" y="183541"/>
            <a:ext cx="9720000" cy="14997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1800"/>
              <a:buNone/>
            </a:pPr>
            <a:r>
              <a:rPr lang="en-US" sz="4400">
                <a:solidFill>
                  <a:srgbClr val="C12730"/>
                </a:solidFill>
                <a:highlight>
                  <a:schemeClr val="lt1"/>
                </a:highlight>
                <a:latin typeface="Candara"/>
                <a:ea typeface="Candara"/>
                <a:cs typeface="Candara"/>
                <a:sym typeface="Candara"/>
              </a:rPr>
              <a:t>Criteria Reference Guide</a:t>
            </a:r>
            <a:endParaRPr sz="4400">
              <a:solidFill>
                <a:srgbClr val="C12730"/>
              </a:solidFill>
              <a:highlight>
                <a:schemeClr val="lt1"/>
              </a:highlight>
              <a:latin typeface="Candara"/>
              <a:ea typeface="Candara"/>
              <a:cs typeface="Candara"/>
              <a:sym typeface="Candara"/>
            </a:endParaRPr>
          </a:p>
        </p:txBody>
      </p:sp>
      <p:sp>
        <p:nvSpPr>
          <p:cNvPr id="171" name="Google Shape;171;g248bfcaf1fd_0_1141"/>
          <p:cNvSpPr txBox="1">
            <a:spLocks noGrp="1"/>
          </p:cNvSpPr>
          <p:nvPr>
            <p:ph type="body" idx="1"/>
          </p:nvPr>
        </p:nvSpPr>
        <p:spPr>
          <a:xfrm>
            <a:off x="1236003" y="1500850"/>
            <a:ext cx="9720000" cy="4023300"/>
          </a:xfrm>
          <a:prstGeom prst="rect">
            <a:avLst/>
          </a:prstGeom>
          <a:noFill/>
          <a:ln>
            <a:noFill/>
          </a:ln>
        </p:spPr>
        <p:txBody>
          <a:bodyPr spcFirstLastPara="1" wrap="square" lIns="45700" tIns="45700" rIns="45700" bIns="45700" anchor="t" anchorCtr="0">
            <a:normAutofit/>
          </a:bodyPr>
          <a:lstStyle/>
          <a:p>
            <a:pPr marL="457200" lvl="0" indent="-342900" algn="l" rtl="0">
              <a:lnSpc>
                <a:spcPct val="90000"/>
              </a:lnSpc>
              <a:spcBef>
                <a:spcPts val="1200"/>
              </a:spcBef>
              <a:spcAft>
                <a:spcPts val="0"/>
              </a:spcAft>
              <a:buClr>
                <a:schemeClr val="dk1"/>
              </a:buClr>
              <a:buSzPts val="1800"/>
              <a:buChar char="●"/>
            </a:pPr>
            <a:r>
              <a:rPr lang="en-US"/>
              <a:t>This is what will be used for year 1 accreditation</a:t>
            </a:r>
            <a:endParaRPr/>
          </a:p>
          <a:p>
            <a:pPr marL="457200" lvl="0" indent="0" algn="l" rtl="0">
              <a:lnSpc>
                <a:spcPct val="90000"/>
              </a:lnSpc>
              <a:spcBef>
                <a:spcPts val="1200"/>
              </a:spcBef>
              <a:spcAft>
                <a:spcPts val="0"/>
              </a:spcAft>
              <a:buSzPts val="1800"/>
              <a:buNone/>
            </a:pPr>
            <a:endParaRPr/>
          </a:p>
          <a:p>
            <a:pPr marL="457200" lvl="0" indent="-342900" algn="l" rtl="0">
              <a:lnSpc>
                <a:spcPct val="90000"/>
              </a:lnSpc>
              <a:spcBef>
                <a:spcPts val="1200"/>
              </a:spcBef>
              <a:spcAft>
                <a:spcPts val="0"/>
              </a:spcAft>
              <a:buClr>
                <a:schemeClr val="dk1"/>
              </a:buClr>
              <a:buSzPts val="1800"/>
              <a:buChar char="●"/>
            </a:pPr>
            <a:r>
              <a:rPr lang="en-US"/>
              <a:t>Year 2 will look different and will be coming at a later date. </a:t>
            </a:r>
            <a:endParaRPr/>
          </a:p>
          <a:p>
            <a:pPr marL="457200" lvl="0" indent="0" algn="l" rtl="0">
              <a:lnSpc>
                <a:spcPct val="90000"/>
              </a:lnSpc>
              <a:spcBef>
                <a:spcPts val="1200"/>
              </a:spcBef>
              <a:spcAft>
                <a:spcPts val="0"/>
              </a:spcAft>
              <a:buSzPts val="1800"/>
              <a:buNone/>
            </a:pPr>
            <a:endParaRPr/>
          </a:p>
          <a:p>
            <a:pPr marL="457200" lvl="0" indent="-342900" algn="l" rtl="0">
              <a:lnSpc>
                <a:spcPct val="90000"/>
              </a:lnSpc>
              <a:spcBef>
                <a:spcPts val="1200"/>
              </a:spcBef>
              <a:spcAft>
                <a:spcPts val="0"/>
              </a:spcAft>
              <a:buClr>
                <a:schemeClr val="dk1"/>
              </a:buClr>
              <a:buSzPts val="1800"/>
              <a:buChar char="●"/>
            </a:pPr>
            <a:r>
              <a:rPr lang="en-US"/>
              <a:t>Accreditation Process website for updates and guidance documents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48bfcaf1fd_0_1115"/>
          <p:cNvSpPr txBox="1">
            <a:spLocks noGrp="1"/>
          </p:cNvSpPr>
          <p:nvPr>
            <p:ph type="title"/>
          </p:nvPr>
        </p:nvSpPr>
        <p:spPr>
          <a:xfrm>
            <a:off x="921028" y="229616"/>
            <a:ext cx="9720000" cy="14997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SzPts val="1800"/>
              <a:buNone/>
            </a:pPr>
            <a:r>
              <a:rPr lang="en-US" sz="4600">
                <a:solidFill>
                  <a:srgbClr val="C12730"/>
                </a:solidFill>
                <a:latin typeface="Candara"/>
                <a:ea typeface="Candara"/>
                <a:cs typeface="Candara"/>
                <a:sym typeface="Candara"/>
              </a:rPr>
              <a:t>Accreditation Platform Template</a:t>
            </a:r>
            <a:r>
              <a:rPr lang="en-US"/>
              <a:t> 	</a:t>
            </a:r>
            <a:endParaRPr/>
          </a:p>
        </p:txBody>
      </p:sp>
      <p:sp>
        <p:nvSpPr>
          <p:cNvPr id="177" name="Google Shape;177;g248bfcaf1fd_0_1115"/>
          <p:cNvSpPr txBox="1">
            <a:spLocks noGrp="1"/>
          </p:cNvSpPr>
          <p:nvPr>
            <p:ph type="body" idx="1"/>
          </p:nvPr>
        </p:nvSpPr>
        <p:spPr>
          <a:xfrm>
            <a:off x="1044453" y="1569750"/>
            <a:ext cx="9720000" cy="4023300"/>
          </a:xfrm>
          <a:prstGeom prst="rect">
            <a:avLst/>
          </a:prstGeom>
          <a:noFill/>
          <a:ln>
            <a:noFill/>
          </a:ln>
        </p:spPr>
        <p:txBody>
          <a:bodyPr spcFirstLastPara="1" wrap="square" lIns="45700" tIns="45700" rIns="45700" bIns="45700" anchor="t" anchorCtr="0">
            <a:normAutofit/>
          </a:bodyPr>
          <a:lstStyle/>
          <a:p>
            <a:pPr marL="457200" lvl="0" indent="-336550" algn="l" rtl="0">
              <a:lnSpc>
                <a:spcPct val="90000"/>
              </a:lnSpc>
              <a:spcBef>
                <a:spcPts val="1200"/>
              </a:spcBef>
              <a:spcAft>
                <a:spcPts val="0"/>
              </a:spcAft>
              <a:buClr>
                <a:schemeClr val="dk1"/>
              </a:buClr>
              <a:buSzPts val="1700"/>
              <a:buFont typeface="Calibri"/>
              <a:buChar char="●"/>
            </a:pPr>
            <a:r>
              <a:rPr lang="en-US" sz="2100" dirty="0">
                <a:latin typeface="Calibri"/>
                <a:ea typeface="Calibri"/>
                <a:cs typeface="Calibri"/>
                <a:sym typeface="Calibri"/>
              </a:rPr>
              <a:t>This is going to be used to create the accreditation platform. </a:t>
            </a:r>
            <a:endParaRPr sz="2100" dirty="0">
              <a:latin typeface="Calibri"/>
              <a:ea typeface="Calibri"/>
              <a:cs typeface="Calibri"/>
              <a:sym typeface="Calibri"/>
            </a:endParaRPr>
          </a:p>
          <a:p>
            <a:pPr marL="457200" lvl="0" indent="0" algn="l" rtl="0">
              <a:lnSpc>
                <a:spcPct val="90000"/>
              </a:lnSpc>
              <a:spcBef>
                <a:spcPts val="1200"/>
              </a:spcBef>
              <a:spcAft>
                <a:spcPts val="0"/>
              </a:spcAft>
              <a:buSzPts val="1800"/>
              <a:buNone/>
            </a:pPr>
            <a:endParaRPr sz="2100" dirty="0">
              <a:latin typeface="Calibri"/>
              <a:ea typeface="Calibri"/>
              <a:cs typeface="Calibri"/>
              <a:sym typeface="Calibri"/>
            </a:endParaRPr>
          </a:p>
          <a:p>
            <a:pPr marL="457200" lvl="0" indent="-336550" algn="l" rtl="0">
              <a:lnSpc>
                <a:spcPct val="90000"/>
              </a:lnSpc>
              <a:spcBef>
                <a:spcPts val="1200"/>
              </a:spcBef>
              <a:spcAft>
                <a:spcPts val="0"/>
              </a:spcAft>
              <a:buClr>
                <a:schemeClr val="dk1"/>
              </a:buClr>
              <a:buSzPts val="1700"/>
              <a:buFont typeface="Calibri"/>
              <a:buChar char="●"/>
            </a:pPr>
            <a:r>
              <a:rPr lang="en-US" sz="2100" dirty="0">
                <a:latin typeface="Calibri"/>
                <a:ea typeface="Calibri"/>
                <a:cs typeface="Calibri"/>
                <a:sym typeface="Calibri"/>
              </a:rPr>
              <a:t>You will submit your work through the Accreditation Platform, we will be assessing your accreditation status using the criteria reference guide.  </a:t>
            </a:r>
            <a:endParaRPr sz="2100" dirty="0">
              <a:latin typeface="Calibri"/>
              <a:ea typeface="Calibri"/>
              <a:cs typeface="Calibri"/>
              <a:sym typeface="Calibri"/>
            </a:endParaRPr>
          </a:p>
          <a:p>
            <a:pPr marL="0" lvl="0" indent="0" algn="l" rtl="0">
              <a:lnSpc>
                <a:spcPct val="90000"/>
              </a:lnSpc>
              <a:spcBef>
                <a:spcPts val="1200"/>
              </a:spcBef>
              <a:spcAft>
                <a:spcPts val="0"/>
              </a:spcAft>
              <a:buSzPts val="1800"/>
              <a:buNone/>
            </a:pPr>
            <a:endParaRPr sz="2100" dirty="0">
              <a:latin typeface="Calibri"/>
              <a:ea typeface="Calibri"/>
              <a:cs typeface="Calibri"/>
              <a:sym typeface="Calibri"/>
            </a:endParaRPr>
          </a:p>
          <a:p>
            <a:pPr marL="0" lvl="0" indent="0" algn="l" rtl="0">
              <a:lnSpc>
                <a:spcPct val="90000"/>
              </a:lnSpc>
              <a:spcBef>
                <a:spcPts val="1200"/>
              </a:spcBef>
              <a:spcAft>
                <a:spcPts val="0"/>
              </a:spcAft>
              <a:buSzPts val="1800"/>
              <a:buNone/>
            </a:pPr>
            <a:r>
              <a:rPr lang="en-US" sz="2100" u="sng" dirty="0">
                <a:solidFill>
                  <a:schemeClr val="hlink"/>
                </a:solidFill>
                <a:latin typeface="Calibri"/>
                <a:ea typeface="Calibri"/>
                <a:cs typeface="Calibri"/>
                <a:sym typeface="Calibri"/>
                <a:hlinkClick r:id="rId3"/>
              </a:rPr>
              <a:t>ISAP Template</a:t>
            </a:r>
            <a:endParaRPr sz="2100" dirty="0">
              <a:latin typeface="Calibri"/>
              <a:ea typeface="Calibri"/>
              <a:cs typeface="Calibri"/>
              <a:sym typeface="Calibri"/>
            </a:endParaRPr>
          </a:p>
          <a:p>
            <a:pPr marL="0" lvl="0" indent="0" algn="l" rtl="0">
              <a:lnSpc>
                <a:spcPct val="90000"/>
              </a:lnSpc>
              <a:spcBef>
                <a:spcPts val="1200"/>
              </a:spcBef>
              <a:spcAft>
                <a:spcPts val="0"/>
              </a:spcAft>
              <a:buSzPts val="1800"/>
              <a:buNone/>
            </a:pPr>
            <a:r>
              <a:rPr lang="en-US" sz="2100" u="sng" dirty="0">
                <a:solidFill>
                  <a:schemeClr val="hlink"/>
                </a:solidFill>
                <a:latin typeface="Calibri"/>
                <a:ea typeface="Calibri"/>
                <a:cs typeface="Calibri"/>
                <a:sym typeface="Calibri"/>
                <a:hlinkClick r:id="rId4"/>
              </a:rPr>
              <a:t>Criteria Reference Guide </a:t>
            </a:r>
            <a:endParaRPr sz="2100"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248cbef1495_1_21" descr="A diagram of a process&#10;&#10;Description automatically generated"/>
          <p:cNvPicPr preferRelativeResize="0"/>
          <p:nvPr/>
        </p:nvPicPr>
        <p:blipFill rotWithShape="1">
          <a:blip r:embed="rId3">
            <a:alphaModFix/>
          </a:blip>
          <a:srcRect/>
          <a:stretch/>
        </p:blipFill>
        <p:spPr>
          <a:xfrm>
            <a:off x="1262400" y="261250"/>
            <a:ext cx="8999700" cy="6018850"/>
          </a:xfrm>
          <a:prstGeom prst="rect">
            <a:avLst/>
          </a:prstGeom>
          <a:noFill/>
          <a:ln>
            <a:noFill/>
          </a:ln>
        </p:spPr>
      </p:pic>
      <p:sp>
        <p:nvSpPr>
          <p:cNvPr id="183" name="Google Shape;183;g248cbef1495_1_21"/>
          <p:cNvSpPr txBox="1">
            <a:spLocks noGrp="1"/>
          </p:cNvSpPr>
          <p:nvPr>
            <p:ph type="title" idx="4294967295"/>
          </p:nvPr>
        </p:nvSpPr>
        <p:spPr>
          <a:xfrm>
            <a:off x="4357650" y="2712450"/>
            <a:ext cx="2809200" cy="1433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2800" b="0" i="0" u="none" strike="noStrike" kern="0" cap="none" spc="0" normalizeH="0" baseline="0" noProof="0" dirty="0">
                <a:ln>
                  <a:noFill/>
                </a:ln>
                <a:solidFill>
                  <a:srgbClr val="000000"/>
                </a:solidFill>
                <a:effectLst/>
                <a:uLnTx/>
                <a:uFillTx/>
                <a:latin typeface="Arial"/>
                <a:ea typeface="Arial"/>
                <a:cs typeface="Arial"/>
                <a:sym typeface="Arial"/>
              </a:rPr>
              <a:t>Improvement Cycle</a:t>
            </a:r>
          </a:p>
        </p:txBody>
      </p:sp>
    </p:spTree>
  </p:cSld>
  <p:clrMapOvr>
    <a:masterClrMapping/>
  </p:clrMapOvr>
</p:sld>
</file>

<file path=ppt/theme/theme1.xml><?xml version="1.0" encoding="utf-8"?>
<a:theme xmlns:a="http://schemas.openxmlformats.org/drawingml/2006/main"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1230</Words>
  <Application>Microsoft Office PowerPoint</Application>
  <PresentationFormat>Widescreen</PresentationFormat>
  <Paragraphs>213</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Calibri</vt:lpstr>
      <vt:lpstr>Mukta Vaani</vt:lpstr>
      <vt:lpstr>Candara</vt:lpstr>
      <vt:lpstr>Gill Sans</vt:lpstr>
      <vt:lpstr>Arial</vt:lpstr>
      <vt:lpstr>Courier New</vt:lpstr>
      <vt:lpstr>Twentieth Century</vt:lpstr>
      <vt:lpstr>Noto Sans Symbols</vt:lpstr>
      <vt:lpstr>Integral</vt:lpstr>
      <vt:lpstr>Accreditation Process 2023-24</vt:lpstr>
      <vt:lpstr>Agenda</vt:lpstr>
      <vt:lpstr>Visit the AIM Webpage for more information </vt:lpstr>
      <vt:lpstr>Welcome/Introductions</vt:lpstr>
      <vt:lpstr>Year 1- All Districts</vt:lpstr>
      <vt:lpstr>Criteria Reference Guide in Rule </vt:lpstr>
      <vt:lpstr>Criteria Reference Guide</vt:lpstr>
      <vt:lpstr>Accreditation Platform Template  </vt:lpstr>
      <vt:lpstr>Improvement Cycle</vt:lpstr>
      <vt:lpstr>CNA &amp; Gap Analysis </vt:lpstr>
      <vt:lpstr>CNA &amp; Gap Analysis </vt:lpstr>
      <vt:lpstr>Identifying Root Cause </vt:lpstr>
      <vt:lpstr>SMART Goals </vt:lpstr>
      <vt:lpstr>Building an Action Plan </vt:lpstr>
      <vt:lpstr>Where to Start?</vt:lpstr>
      <vt:lpstr>Suggested Timeline to Submission</vt:lpstr>
      <vt:lpstr>Professional Development </vt:lpstr>
      <vt:lpstr>How to Connect with Us? </vt:lpstr>
      <vt:lpstr>Questions?</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Accreditation Process 2023-24</dc:title>
  <dc:creator>Miller, Nathan</dc:creator>
  <cp:lastModifiedBy>Bresler, Ellery</cp:lastModifiedBy>
  <cp:revision>2</cp:revision>
  <dcterms:created xsi:type="dcterms:W3CDTF">2018-03-29T17:26:02Z</dcterms:created>
  <dcterms:modified xsi:type="dcterms:W3CDTF">2023-11-08T17:57:17Z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0x01010200E036147281672746ABE25831E7D7E6B1</vt:lpwstr>
  </property>
</Properties>
</file>